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8"/>
  </p:notesMasterIdLst>
  <p:sldIdLst>
    <p:sldId id="291" r:id="rId4"/>
    <p:sldId id="338" r:id="rId5"/>
    <p:sldId id="339" r:id="rId6"/>
    <p:sldId id="3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CAA"/>
    <a:srgbClr val="00355F"/>
    <a:srgbClr val="E60565"/>
    <a:srgbClr val="0C93A4"/>
    <a:srgbClr val="ECD2E1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EC893-AFED-4985-A754-B9E3DFCAAA92}" v="1382" dt="2026-06-04T14:09:34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" y="9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Hurley" userId="195c590f-2907-4b6f-90a9-063642b97e92" providerId="ADAL" clId="{E5A4990A-D077-4D16-A4BA-21AB78623E0B}"/>
    <pc:docChg chg="undo custSel delSld modSld">
      <pc:chgData name="John Hurley" userId="195c590f-2907-4b6f-90a9-063642b97e92" providerId="ADAL" clId="{E5A4990A-D077-4D16-A4BA-21AB78623E0B}" dt="2026-06-04T14:09:56.340" v="2398" actId="1076"/>
      <pc:docMkLst>
        <pc:docMk/>
      </pc:docMkLst>
      <pc:sldChg chg="addSp modSp mod modAnim">
        <pc:chgData name="John Hurley" userId="195c590f-2907-4b6f-90a9-063642b97e92" providerId="ADAL" clId="{E5A4990A-D077-4D16-A4BA-21AB78623E0B}" dt="2026-06-04T14:07:06.735" v="2372"/>
        <pc:sldMkLst>
          <pc:docMk/>
          <pc:sldMk cId="2906161924" sldId="338"/>
        </pc:sldMkLst>
        <pc:spChg chg="mod">
          <ac:chgData name="John Hurley" userId="195c590f-2907-4b6f-90a9-063642b97e92" providerId="ADAL" clId="{E5A4990A-D077-4D16-A4BA-21AB78623E0B}" dt="2026-06-04T09:18:28.545" v="32" actId="20577"/>
          <ac:spMkLst>
            <pc:docMk/>
            <pc:sldMk cId="2906161924" sldId="338"/>
            <ac:spMk id="2" creationId="{079FA364-682F-8A21-C93D-38F805E2C5E9}"/>
          </ac:spMkLst>
        </pc:spChg>
        <pc:spChg chg="mod">
          <ac:chgData name="John Hurley" userId="195c590f-2907-4b6f-90a9-063642b97e92" providerId="ADAL" clId="{E5A4990A-D077-4D16-A4BA-21AB78623E0B}" dt="2026-06-04T14:04:46.687" v="2363" actId="20577"/>
          <ac:spMkLst>
            <pc:docMk/>
            <pc:sldMk cId="2906161924" sldId="338"/>
            <ac:spMk id="3" creationId="{67F0D822-2274-4755-6018-D923526FA7EE}"/>
          </ac:spMkLst>
        </pc:spChg>
        <pc:picChg chg="add mod">
          <ac:chgData name="John Hurley" userId="195c590f-2907-4b6f-90a9-063642b97e92" providerId="ADAL" clId="{E5A4990A-D077-4D16-A4BA-21AB78623E0B}" dt="2026-06-04T14:06:18.156" v="2370" actId="1076"/>
          <ac:picMkLst>
            <pc:docMk/>
            <pc:sldMk cId="2906161924" sldId="338"/>
            <ac:picMk id="4" creationId="{BF025DF0-AAD6-7844-E822-1C415751AA21}"/>
          </ac:picMkLst>
        </pc:picChg>
      </pc:sldChg>
      <pc:sldChg chg="addSp delSp modSp mod delAnim modAnim">
        <pc:chgData name="John Hurley" userId="195c590f-2907-4b6f-90a9-063642b97e92" providerId="ADAL" clId="{E5A4990A-D077-4D16-A4BA-21AB78623E0B}" dt="2026-06-04T14:09:56.340" v="2398" actId="1076"/>
        <pc:sldMkLst>
          <pc:docMk/>
          <pc:sldMk cId="3940754180" sldId="339"/>
        </pc:sldMkLst>
        <pc:spChg chg="mod">
          <ac:chgData name="John Hurley" userId="195c590f-2907-4b6f-90a9-063642b97e92" providerId="ADAL" clId="{E5A4990A-D077-4D16-A4BA-21AB78623E0B}" dt="2026-06-04T13:58:00.141" v="2198" actId="20577"/>
          <ac:spMkLst>
            <pc:docMk/>
            <pc:sldMk cId="3940754180" sldId="339"/>
            <ac:spMk id="2" creationId="{A430634F-0A27-50DF-5BCE-C736294220E8}"/>
          </ac:spMkLst>
        </pc:spChg>
        <pc:spChg chg="del mod">
          <ac:chgData name="John Hurley" userId="195c590f-2907-4b6f-90a9-063642b97e92" providerId="ADAL" clId="{E5A4990A-D077-4D16-A4BA-21AB78623E0B}" dt="2026-06-04T09:17:30.879" v="6" actId="478"/>
          <ac:spMkLst>
            <pc:docMk/>
            <pc:sldMk cId="3940754180" sldId="339"/>
            <ac:spMk id="3" creationId="{6B4484E1-901C-EE48-DB67-96CB4FD54724}"/>
          </ac:spMkLst>
        </pc:spChg>
        <pc:spChg chg="add mod">
          <ac:chgData name="John Hurley" userId="195c590f-2907-4b6f-90a9-063642b97e92" providerId="ADAL" clId="{E5A4990A-D077-4D16-A4BA-21AB78623E0B}" dt="2026-06-04T10:10:04.229" v="843" actId="207"/>
          <ac:spMkLst>
            <pc:docMk/>
            <pc:sldMk cId="3940754180" sldId="339"/>
            <ac:spMk id="34" creationId="{C93A074E-B95A-0D7B-7E61-8C1B28D1994E}"/>
          </ac:spMkLst>
        </pc:spChg>
        <pc:spChg chg="add mod">
          <ac:chgData name="John Hurley" userId="195c590f-2907-4b6f-90a9-063642b97e92" providerId="ADAL" clId="{E5A4990A-D077-4D16-A4BA-21AB78623E0B}" dt="2026-06-04T13:38:36.262" v="1573" actId="1076"/>
          <ac:spMkLst>
            <pc:docMk/>
            <pc:sldMk cId="3940754180" sldId="339"/>
            <ac:spMk id="35" creationId="{0A4CDF9F-BAB0-BA83-88FA-FCD5C53BC6DF}"/>
          </ac:spMkLst>
        </pc:spChg>
        <pc:spChg chg="add mod">
          <ac:chgData name="John Hurley" userId="195c590f-2907-4b6f-90a9-063642b97e92" providerId="ADAL" clId="{E5A4990A-D077-4D16-A4BA-21AB78623E0B}" dt="2026-06-04T13:39:29.431" v="1577" actId="1076"/>
          <ac:spMkLst>
            <pc:docMk/>
            <pc:sldMk cId="3940754180" sldId="339"/>
            <ac:spMk id="39" creationId="{E79119C6-9C93-F0DE-B7AF-B558CABA10FB}"/>
          </ac:spMkLst>
        </pc:spChg>
        <pc:spChg chg="add mod">
          <ac:chgData name="John Hurley" userId="195c590f-2907-4b6f-90a9-063642b97e92" providerId="ADAL" clId="{E5A4990A-D077-4D16-A4BA-21AB78623E0B}" dt="2026-06-04T14:09:34.787" v="2396" actId="20577"/>
          <ac:spMkLst>
            <pc:docMk/>
            <pc:sldMk cId="3940754180" sldId="339"/>
            <ac:spMk id="43" creationId="{6268E4D7-B9E3-95CE-4AE7-B90B05B00A57}"/>
          </ac:spMkLst>
        </pc:spChg>
        <pc:spChg chg="add mod">
          <ac:chgData name="John Hurley" userId="195c590f-2907-4b6f-90a9-063642b97e92" providerId="ADAL" clId="{E5A4990A-D077-4D16-A4BA-21AB78623E0B}" dt="2026-06-04T14:09:56.340" v="2398" actId="1076"/>
          <ac:spMkLst>
            <pc:docMk/>
            <pc:sldMk cId="3940754180" sldId="339"/>
            <ac:spMk id="47" creationId="{180CAE96-E66C-5288-399C-24E8023E4326}"/>
          </ac:spMkLst>
        </pc:spChg>
        <pc:picChg chg="del">
          <ac:chgData name="John Hurley" userId="195c590f-2907-4b6f-90a9-063642b97e92" providerId="ADAL" clId="{E5A4990A-D077-4D16-A4BA-21AB78623E0B}" dt="2026-06-04T09:17:11.973" v="0" actId="478"/>
          <ac:picMkLst>
            <pc:docMk/>
            <pc:sldMk cId="3940754180" sldId="339"/>
            <ac:picMk id="5" creationId="{6721C099-0A70-003E-888A-D179C453136C}"/>
          </ac:picMkLst>
        </pc:picChg>
        <pc:picChg chg="add del mod">
          <ac:chgData name="John Hurley" userId="195c590f-2907-4b6f-90a9-063642b97e92" providerId="ADAL" clId="{E5A4990A-D077-4D16-A4BA-21AB78623E0B}" dt="2026-06-04T09:40:26.331" v="535" actId="478"/>
          <ac:picMkLst>
            <pc:docMk/>
            <pc:sldMk cId="3940754180" sldId="339"/>
            <ac:picMk id="22" creationId="{D29E3C06-F480-5D66-013B-EB5C91AE28AD}"/>
          </ac:picMkLst>
        </pc:picChg>
        <pc:picChg chg="add mod">
          <ac:chgData name="John Hurley" userId="195c590f-2907-4b6f-90a9-063642b97e92" providerId="ADAL" clId="{E5A4990A-D077-4D16-A4BA-21AB78623E0B}" dt="2026-06-04T13:41:33.697" v="1587" actId="1076"/>
          <ac:picMkLst>
            <pc:docMk/>
            <pc:sldMk cId="3940754180" sldId="339"/>
            <ac:picMk id="24" creationId="{D1FBDC75-8ED5-F3F1-1D83-FB1EAC9ACEF2}"/>
          </ac:picMkLst>
        </pc:picChg>
        <pc:cxnChg chg="del">
          <ac:chgData name="John Hurley" userId="195c590f-2907-4b6f-90a9-063642b97e92" providerId="ADAL" clId="{E5A4990A-D077-4D16-A4BA-21AB78623E0B}" dt="2026-06-04T09:17:14.990" v="1" actId="478"/>
          <ac:cxnSpMkLst>
            <pc:docMk/>
            <pc:sldMk cId="3940754180" sldId="339"/>
            <ac:cxnSpMk id="7" creationId="{F32B1E9D-13C7-ED38-BBDB-294616DFCC42}"/>
          </ac:cxnSpMkLst>
        </pc:cxnChg>
        <pc:cxnChg chg="del">
          <ac:chgData name="John Hurley" userId="195c590f-2907-4b6f-90a9-063642b97e92" providerId="ADAL" clId="{E5A4990A-D077-4D16-A4BA-21AB78623E0B}" dt="2026-06-04T09:17:15.656" v="2" actId="478"/>
          <ac:cxnSpMkLst>
            <pc:docMk/>
            <pc:sldMk cId="3940754180" sldId="339"/>
            <ac:cxnSpMk id="9" creationId="{EBDA9A31-9826-3337-19FD-F2C1D4318CBA}"/>
          </ac:cxnSpMkLst>
        </pc:cxnChg>
        <pc:cxnChg chg="del">
          <ac:chgData name="John Hurley" userId="195c590f-2907-4b6f-90a9-063642b97e92" providerId="ADAL" clId="{E5A4990A-D077-4D16-A4BA-21AB78623E0B}" dt="2026-06-04T09:17:17.224" v="3" actId="478"/>
          <ac:cxnSpMkLst>
            <pc:docMk/>
            <pc:sldMk cId="3940754180" sldId="339"/>
            <ac:cxnSpMk id="12" creationId="{CA995652-DA8E-0DED-1250-35EAB50572E1}"/>
          </ac:cxnSpMkLst>
        </pc:cxnChg>
        <pc:cxnChg chg="del">
          <ac:chgData name="John Hurley" userId="195c590f-2907-4b6f-90a9-063642b97e92" providerId="ADAL" clId="{E5A4990A-D077-4D16-A4BA-21AB78623E0B}" dt="2026-06-04T09:17:18.791" v="4" actId="478"/>
          <ac:cxnSpMkLst>
            <pc:docMk/>
            <pc:sldMk cId="3940754180" sldId="339"/>
            <ac:cxnSpMk id="16" creationId="{967DE18C-28B2-2133-5F9F-58304CA49643}"/>
          </ac:cxnSpMkLst>
        </pc:cxnChg>
        <pc:cxnChg chg="add mod">
          <ac:chgData name="John Hurley" userId="195c590f-2907-4b6f-90a9-063642b97e92" providerId="ADAL" clId="{E5A4990A-D077-4D16-A4BA-21AB78623E0B}" dt="2026-06-04T09:49:03.618" v="564" actId="14100"/>
          <ac:cxnSpMkLst>
            <pc:docMk/>
            <pc:sldMk cId="3940754180" sldId="339"/>
            <ac:cxnSpMk id="25" creationId="{A45CEECD-B75E-741A-73BD-73459D91E9D1}"/>
          </ac:cxnSpMkLst>
        </pc:cxnChg>
        <pc:cxnChg chg="add mod">
          <ac:chgData name="John Hurley" userId="195c590f-2907-4b6f-90a9-063642b97e92" providerId="ADAL" clId="{E5A4990A-D077-4D16-A4BA-21AB78623E0B}" dt="2026-06-04T09:49:33.189" v="568" actId="14100"/>
          <ac:cxnSpMkLst>
            <pc:docMk/>
            <pc:sldMk cId="3940754180" sldId="339"/>
            <ac:cxnSpMk id="27" creationId="{A7BCA820-FBE2-5581-4BC0-5DF43C60EB9C}"/>
          </ac:cxnSpMkLst>
        </pc:cxnChg>
        <pc:cxnChg chg="add mod">
          <ac:chgData name="John Hurley" userId="195c590f-2907-4b6f-90a9-063642b97e92" providerId="ADAL" clId="{E5A4990A-D077-4D16-A4BA-21AB78623E0B}" dt="2026-06-04T13:25:04.868" v="1311" actId="208"/>
          <ac:cxnSpMkLst>
            <pc:docMk/>
            <pc:sldMk cId="3940754180" sldId="339"/>
            <ac:cxnSpMk id="36" creationId="{C070A40A-8D30-47D0-16DF-7EE8C47B1E07}"/>
          </ac:cxnSpMkLst>
        </pc:cxnChg>
        <pc:cxnChg chg="add mod">
          <ac:chgData name="John Hurley" userId="195c590f-2907-4b6f-90a9-063642b97e92" providerId="ADAL" clId="{E5A4990A-D077-4D16-A4BA-21AB78623E0B}" dt="2026-06-04T13:39:29.431" v="1577" actId="1076"/>
          <ac:cxnSpMkLst>
            <pc:docMk/>
            <pc:sldMk cId="3940754180" sldId="339"/>
            <ac:cxnSpMk id="40" creationId="{3AD12C21-EC55-832A-D8F2-795C79C7419F}"/>
          </ac:cxnSpMkLst>
        </pc:cxnChg>
        <pc:cxnChg chg="add mod">
          <ac:chgData name="John Hurley" userId="195c590f-2907-4b6f-90a9-063642b97e92" providerId="ADAL" clId="{E5A4990A-D077-4D16-A4BA-21AB78623E0B}" dt="2026-06-04T13:41:17.632" v="1584" actId="208"/>
          <ac:cxnSpMkLst>
            <pc:docMk/>
            <pc:sldMk cId="3940754180" sldId="339"/>
            <ac:cxnSpMk id="44" creationId="{C7A7342B-9B07-749E-8201-6B9757F85F6B}"/>
          </ac:cxnSpMkLst>
        </pc:cxnChg>
        <pc:cxnChg chg="add mod">
          <ac:chgData name="John Hurley" userId="195c590f-2907-4b6f-90a9-063642b97e92" providerId="ADAL" clId="{E5A4990A-D077-4D16-A4BA-21AB78623E0B}" dt="2026-06-04T13:41:58.838" v="1590" actId="1076"/>
          <ac:cxnSpMkLst>
            <pc:docMk/>
            <pc:sldMk cId="3940754180" sldId="339"/>
            <ac:cxnSpMk id="45" creationId="{61A98B55-45FB-9710-C444-1577E8AEF1C6}"/>
          </ac:cxnSpMkLst>
        </pc:cxnChg>
        <pc:cxnChg chg="add mod">
          <ac:chgData name="John Hurley" userId="195c590f-2907-4b6f-90a9-063642b97e92" providerId="ADAL" clId="{E5A4990A-D077-4D16-A4BA-21AB78623E0B}" dt="2026-06-04T13:53:55.809" v="2175" actId="14100"/>
          <ac:cxnSpMkLst>
            <pc:docMk/>
            <pc:sldMk cId="3940754180" sldId="339"/>
            <ac:cxnSpMk id="48" creationId="{2464479B-4A46-8042-5251-181B3D294F3A}"/>
          </ac:cxnSpMkLst>
        </pc:cxnChg>
        <pc:cxnChg chg="add mod">
          <ac:chgData name="John Hurley" userId="195c590f-2907-4b6f-90a9-063642b97e92" providerId="ADAL" clId="{E5A4990A-D077-4D16-A4BA-21AB78623E0B}" dt="2026-06-04T13:54:06.906" v="2176" actId="14100"/>
          <ac:cxnSpMkLst>
            <pc:docMk/>
            <pc:sldMk cId="3940754180" sldId="339"/>
            <ac:cxnSpMk id="50" creationId="{21B0ADFB-5B3A-604F-3555-7FDCEB59E4E2}"/>
          </ac:cxnSpMkLst>
        </pc:cxnChg>
      </pc:sldChg>
      <pc:sldChg chg="del">
        <pc:chgData name="John Hurley" userId="195c590f-2907-4b6f-90a9-063642b97e92" providerId="ADAL" clId="{E5A4990A-D077-4D16-A4BA-21AB78623E0B}" dt="2026-06-04T14:05:41.340" v="2364" actId="2696"/>
        <pc:sldMkLst>
          <pc:docMk/>
          <pc:sldMk cId="376088920" sldId="340"/>
        </pc:sldMkLst>
      </pc:sldChg>
      <pc:sldChg chg="del">
        <pc:chgData name="John Hurley" userId="195c590f-2907-4b6f-90a9-063642b97e92" providerId="ADAL" clId="{E5A4990A-D077-4D16-A4BA-21AB78623E0B}" dt="2026-06-04T14:05:41.340" v="2364" actId="2696"/>
        <pc:sldMkLst>
          <pc:docMk/>
          <pc:sldMk cId="4122010687" sldId="3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A7803-CEE3-487D-A310-D498DEE992F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F9DDF-FFFB-46DC-AD48-99E5C21DC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11A2-6920-E03B-19FD-3DAA9763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74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E87DC-5F65-EE26-72D9-C385F7515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41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1384EC40-08D6-D5A6-1730-C677FE5AC0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-2424303" y="2079578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7E84-9825-E783-BD4D-8F9AEEF0A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9217A-2553-826E-535C-534C2F9D6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4394560-A665-43C6-86D5-EED6ED3C9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9767697" y="2062299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F9E20-63DE-F7B5-5EBD-2887F0F3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6395-2A5B-DCC8-3857-1AF38DEF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2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5A15-E58E-36FE-326F-7D4C79DE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8699-8B37-97B3-6839-C1E0FD4FE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4C7DB-5988-ACA3-B3AD-43619D752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6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D1B-1A50-9F7D-8E52-7E8FC1A1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552" y="1497890"/>
            <a:ext cx="10515600" cy="99891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C5304-25B6-2AEA-CF2F-6B1331CF2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4552" y="2615418"/>
            <a:ext cx="5157787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07E8-66DF-C936-80FE-F69B5030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552" y="3354915"/>
            <a:ext cx="5157787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F6511-7977-A0FC-5547-ECFD2BBA4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964" y="2615418"/>
            <a:ext cx="5183188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C7738-5058-BE9D-AD29-3FA8C562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964" y="3354915"/>
            <a:ext cx="5183188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7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1ACD-9416-C3CB-182D-3EDD3E2D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426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43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4EBC-9FB2-8E77-5F68-4EC54F26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1859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CB581-3A8B-3EEC-34D4-E8D70E352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71869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06CF7-4CC0-1997-61F7-5BDFC3C4C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78073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44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0543-E910-1B22-BEA5-0F6C4001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6" y="92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D837D-4435-5D20-6CB2-132111EEA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440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2BF4B-5C80-F6F8-9387-3BB21A739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78644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240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19E99-A0EA-A3C3-52E0-E6F2C091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3178"/>
            <a:ext cx="10515600" cy="1158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1B250-D5D1-D2AE-017F-FB3D4EF99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6848"/>
            <a:ext cx="10515600" cy="3736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25076A9A-B476-3EA0-30DB-6B58E0DC14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31" y="248231"/>
            <a:ext cx="4855474" cy="115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5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randon Grotesque Bold" panose="020B0803020203060202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AA283C-E381-B660-DA57-65A508C78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61" y="1367204"/>
            <a:ext cx="9507277" cy="38391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CC2FEB-7ABD-03A2-D8FA-C774E73AA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615" y="4854134"/>
            <a:ext cx="7059010" cy="17623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A364-682F-8A21-C93D-38F805E2C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00355F"/>
                </a:solidFill>
              </a:rPr>
              <a:t>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D822-2274-4755-6018-D923526FA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23" y="1619121"/>
            <a:ext cx="9992808" cy="5098157"/>
          </a:xfrm>
        </p:spPr>
        <p:txBody>
          <a:bodyPr>
            <a:normAutofit/>
          </a:bodyPr>
          <a:lstStyle/>
          <a:p>
            <a:r>
              <a:rPr lang="en-GB" dirty="0"/>
              <a:t>A key part of the challenge is managing your time effectively to ensure that you are meeting deadlines</a:t>
            </a:r>
          </a:p>
          <a:p>
            <a:r>
              <a:rPr lang="en-GB" dirty="0"/>
              <a:t>You have between now and the end of term to raise your £500 in fundraising, so having a clear timeline will help you to achieve that</a:t>
            </a:r>
          </a:p>
          <a:p>
            <a:r>
              <a:rPr lang="en-GB" dirty="0"/>
              <a:t>When your proposed timeline is complete all members of your group will have designated roles </a:t>
            </a:r>
          </a:p>
          <a:p>
            <a:r>
              <a:rPr lang="en-GB" dirty="0"/>
              <a:t>This part of the challenge will help you to put your research and understanding of what is required into practice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025DF0-AAD6-7844-E822-1C415751A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4969" y="5533313"/>
            <a:ext cx="3315196" cy="133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6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4BC37-65C7-74C1-DC7A-86E0B844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634F-0A27-50DF-5BCE-C7362942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310" y="306143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E60565"/>
                </a:solidFill>
              </a:rPr>
              <a:t>Timeline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1FBDC75-8ED5-F3F1-1D83-FB1EAC9AC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989" y="1641663"/>
            <a:ext cx="8366971" cy="5069787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45CEECD-B75E-741A-73BD-73459D91E9D1}"/>
              </a:ext>
            </a:extLst>
          </p:cNvPr>
          <p:cNvCxnSpPr>
            <a:cxnSpLocks/>
          </p:cNvCxnSpPr>
          <p:nvPr/>
        </p:nvCxnSpPr>
        <p:spPr>
          <a:xfrm flipV="1">
            <a:off x="2468916" y="2053389"/>
            <a:ext cx="819716" cy="1375611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7BCA820-FBE2-5581-4BC0-5DF43C60EB9C}"/>
              </a:ext>
            </a:extLst>
          </p:cNvPr>
          <p:cNvCxnSpPr>
            <a:cxnSpLocks/>
          </p:cNvCxnSpPr>
          <p:nvPr/>
        </p:nvCxnSpPr>
        <p:spPr>
          <a:xfrm flipH="1" flipV="1">
            <a:off x="1796716" y="2053389"/>
            <a:ext cx="672200" cy="1375611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93A074E-B95A-0D7B-7E61-8C1B28D1994E}"/>
              </a:ext>
            </a:extLst>
          </p:cNvPr>
          <p:cNvSpPr txBox="1"/>
          <p:nvPr/>
        </p:nvSpPr>
        <p:spPr>
          <a:xfrm>
            <a:off x="1363579" y="3429000"/>
            <a:ext cx="5229726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0C93A4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C93A4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Once group members know their objectives, they can begin to work through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C93A4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You may decide to assign tasks to suit group members’ skill sets or interests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4CDF9F-BAB0-BA83-88FA-FCD5C53BC6DF}"/>
              </a:ext>
            </a:extLst>
          </p:cNvPr>
          <p:cNvSpPr txBox="1"/>
          <p:nvPr/>
        </p:nvSpPr>
        <p:spPr>
          <a:xfrm>
            <a:off x="1363579" y="3863431"/>
            <a:ext cx="5229726" cy="1477328"/>
          </a:xfrm>
          <a:prstGeom prst="rect">
            <a:avLst/>
          </a:prstGeom>
          <a:solidFill>
            <a:schemeClr val="bg1"/>
          </a:solidFill>
          <a:ln w="57150">
            <a:solidFill>
              <a:srgbClr val="E60565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Understanding the priority level will be useful when organising your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E60565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In general, the tasks with a ‘High’ priority level are likely to be required more urgently than those with a ‘medium’ or ‘low’ priority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070A40A-8D30-47D0-16DF-7EE8C47B1E07}"/>
              </a:ext>
            </a:extLst>
          </p:cNvPr>
          <p:cNvCxnSpPr>
            <a:cxnSpLocks/>
          </p:cNvCxnSpPr>
          <p:nvPr/>
        </p:nvCxnSpPr>
        <p:spPr>
          <a:xfrm flipV="1">
            <a:off x="2621316" y="2053389"/>
            <a:ext cx="0" cy="1787337"/>
          </a:xfrm>
          <a:prstGeom prst="straightConnector1">
            <a:avLst/>
          </a:prstGeom>
          <a:ln w="5715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E79119C6-9C93-F0DE-B7AF-B558CABA10FB}"/>
              </a:ext>
            </a:extLst>
          </p:cNvPr>
          <p:cNvSpPr txBox="1"/>
          <p:nvPr/>
        </p:nvSpPr>
        <p:spPr>
          <a:xfrm>
            <a:off x="1989221" y="3837347"/>
            <a:ext cx="5229726" cy="1477328"/>
          </a:xfrm>
          <a:prstGeom prst="rect">
            <a:avLst/>
          </a:prstGeom>
          <a:solidFill>
            <a:schemeClr val="bg1"/>
          </a:solidFill>
          <a:ln w="57150">
            <a:solidFill>
              <a:srgbClr val="00355F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355F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Establishing the resources needed is very important, as certain things will be less available than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355F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This will in turn impact the time allocated for the different resources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AD12C21-EC55-832A-D8F2-795C79C7419F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4604084" y="2066867"/>
            <a:ext cx="0" cy="1770480"/>
          </a:xfrm>
          <a:prstGeom prst="straightConnector1">
            <a:avLst/>
          </a:prstGeom>
          <a:ln w="57150">
            <a:solidFill>
              <a:srgbClr val="0035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6268E4D7-B9E3-95CE-4AE7-B90B05B00A57}"/>
              </a:ext>
            </a:extLst>
          </p:cNvPr>
          <p:cNvSpPr txBox="1"/>
          <p:nvPr/>
        </p:nvSpPr>
        <p:spPr>
          <a:xfrm>
            <a:off x="3117699" y="3886136"/>
            <a:ext cx="5229726" cy="1754326"/>
          </a:xfrm>
          <a:prstGeom prst="rect">
            <a:avLst/>
          </a:prstGeom>
          <a:solidFill>
            <a:schemeClr val="bg1"/>
          </a:solidFill>
          <a:ln w="57150">
            <a:solidFill>
              <a:srgbClr val="95CCAA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When deciding on completion dates, it is a good idea to work backwards from the end point and consider how far in advance each objective will need to be met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Once tasks are complete note down the date in the end column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7A7342B-9B07-749E-8201-6B9757F85F6B}"/>
              </a:ext>
            </a:extLst>
          </p:cNvPr>
          <p:cNvCxnSpPr>
            <a:cxnSpLocks/>
          </p:cNvCxnSpPr>
          <p:nvPr/>
        </p:nvCxnSpPr>
        <p:spPr>
          <a:xfrm flipV="1">
            <a:off x="5732562" y="2092951"/>
            <a:ext cx="0" cy="1770480"/>
          </a:xfrm>
          <a:prstGeom prst="straightConnector1">
            <a:avLst/>
          </a:prstGeom>
          <a:ln w="57150">
            <a:solidFill>
              <a:srgbClr val="95CCA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1A98B55-45FB-9710-C444-1577E8AEF1C6}"/>
              </a:ext>
            </a:extLst>
          </p:cNvPr>
          <p:cNvCxnSpPr>
            <a:cxnSpLocks/>
          </p:cNvCxnSpPr>
          <p:nvPr/>
        </p:nvCxnSpPr>
        <p:spPr>
          <a:xfrm flipV="1">
            <a:off x="5732562" y="2066867"/>
            <a:ext cx="3007894" cy="1783958"/>
          </a:xfrm>
          <a:prstGeom prst="straightConnector1">
            <a:avLst/>
          </a:prstGeom>
          <a:ln w="57150">
            <a:solidFill>
              <a:srgbClr val="95CCA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80CAE96-E66C-5288-399C-24E8023E4326}"/>
              </a:ext>
            </a:extLst>
          </p:cNvPr>
          <p:cNvSpPr txBox="1"/>
          <p:nvPr/>
        </p:nvSpPr>
        <p:spPr>
          <a:xfrm>
            <a:off x="4312100" y="3408804"/>
            <a:ext cx="5229726" cy="2031325"/>
          </a:xfrm>
          <a:prstGeom prst="rect">
            <a:avLst/>
          </a:prstGeom>
          <a:solidFill>
            <a:schemeClr val="bg1"/>
          </a:solidFill>
          <a:ln w="57150">
            <a:solidFill>
              <a:srgbClr val="0C93A4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C93A4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Using simple progress updates such as ‘Not started’, ‘in progress’, and ‘Completed’ helps to keep track of tasks. It is important to date any information provided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C93A4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Include any general notes so that all team members have as much information as possible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464479B-4A46-8042-5251-181B3D294F3A}"/>
              </a:ext>
            </a:extLst>
          </p:cNvPr>
          <p:cNvCxnSpPr>
            <a:cxnSpLocks/>
          </p:cNvCxnSpPr>
          <p:nvPr/>
        </p:nvCxnSpPr>
        <p:spPr>
          <a:xfrm flipV="1">
            <a:off x="6453560" y="2077916"/>
            <a:ext cx="1" cy="1323850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1B0ADFB-5B3A-604F-3555-7FDCEB59E4E2}"/>
              </a:ext>
            </a:extLst>
          </p:cNvPr>
          <p:cNvCxnSpPr>
            <a:cxnSpLocks/>
          </p:cNvCxnSpPr>
          <p:nvPr/>
        </p:nvCxnSpPr>
        <p:spPr>
          <a:xfrm flipV="1">
            <a:off x="6453559" y="2066867"/>
            <a:ext cx="1158511" cy="1334899"/>
          </a:xfrm>
          <a:prstGeom prst="straightConnector1">
            <a:avLst/>
          </a:prstGeom>
          <a:ln w="5715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75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9" grpId="0" animBg="1"/>
      <p:bldP spid="39" grpId="1" animBg="1"/>
      <p:bldP spid="43" grpId="0" animBg="1"/>
      <p:bldP spid="43" grpId="1" animBg="1"/>
      <p:bldP spid="47" grpId="0" animBg="1"/>
      <p:bldP spid="4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4C98-0EE0-0DB8-3A3D-0F80FFAF9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51" y="1471300"/>
            <a:ext cx="10291176" cy="50738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6DBCCB-6EE3-0CD2-C14A-427FC1BE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12" y="312841"/>
            <a:ext cx="10515600" cy="998910"/>
          </a:xfrm>
        </p:spPr>
        <p:txBody>
          <a:bodyPr/>
          <a:lstStyle/>
          <a:p>
            <a:r>
              <a:rPr lang="en-GB" b="1" dirty="0">
                <a:solidFill>
                  <a:srgbClr val="0C93A4"/>
                </a:solidFill>
              </a:rPr>
              <a:t>How your fundraising helps</a:t>
            </a:r>
          </a:p>
        </p:txBody>
      </p:sp>
    </p:spTree>
    <p:extLst>
      <p:ext uri="{BB962C8B-B14F-4D97-AF65-F5344CB8AC3E}">
        <p14:creationId xmlns:p14="http://schemas.microsoft.com/office/powerpoint/2010/main" val="3817869905"/>
      </p:ext>
    </p:extLst>
  </p:cSld>
  <p:clrMapOvr>
    <a:masterClrMapping/>
  </p:clrMapOvr>
</p:sld>
</file>

<file path=ppt/theme/theme1.xml><?xml version="1.0" encoding="utf-8"?>
<a:theme xmlns:a="http://schemas.openxmlformats.org/drawingml/2006/main" name="Birmingham Hospice P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rmingham Hospice PP" id="{E4CB7075-A6C3-4997-AE0E-2982842EB1A2}" vid="{C8E77D21-BDD0-4A9E-BD7B-7E4FF269C4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E4898DF9AC440AFD4A31CC7FA5900" ma:contentTypeVersion="14" ma:contentTypeDescription="Create a new document." ma:contentTypeScope="" ma:versionID="4f95d7556576807e951e908d0ec6d94c">
  <xsd:schema xmlns:xsd="http://www.w3.org/2001/XMLSchema" xmlns:xs="http://www.w3.org/2001/XMLSchema" xmlns:p="http://schemas.microsoft.com/office/2006/metadata/properties" xmlns:ns2="97f65a19-cec4-467d-b092-d6e2280a5e87" xmlns:ns3="f3d1f7d4-0427-43bb-b3f3-94d97052ee2b" targetNamespace="http://schemas.microsoft.com/office/2006/metadata/properties" ma:root="true" ma:fieldsID="c6ae0f996ef070fae015db60988ce043" ns2:_="" ns3:_="">
    <xsd:import namespace="97f65a19-cec4-467d-b092-d6e2280a5e87"/>
    <xsd:import namespace="f3d1f7d4-0427-43bb-b3f3-94d97052e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65a19-cec4-467d-b092-d6e2280a5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ac6fce7-2d8d-4c7a-8da6-e9aa374acb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f7d4-0427-43bb-b3f3-94d97052ee2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e1a504-eaaf-44f9-a280-3af68707682e}" ma:internalName="TaxCatchAll" ma:showField="CatchAllData" ma:web="f3d1f7d4-0427-43bb-b3f3-94d97052e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EBC394-468D-41CC-94F2-FF2C2753A9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AD15C0-3C59-4C73-81B9-C88445B99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65a19-cec4-467d-b092-d6e2280a5e87"/>
    <ds:schemaRef ds:uri="f3d1f7d4-0427-43bb-b3f3-94d97052e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Birmingham Hospice PP</Template>
  <TotalTime>17703</TotalTime>
  <Words>279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Brandon Grotesque Bold</vt:lpstr>
      <vt:lpstr>Calibri</vt:lpstr>
      <vt:lpstr>Roboto Slab</vt:lpstr>
      <vt:lpstr>Birmingham Hospice PP</vt:lpstr>
      <vt:lpstr>PowerPoint Presentation</vt:lpstr>
      <vt:lpstr>Time management</vt:lpstr>
      <vt:lpstr>Timeline</vt:lpstr>
      <vt:lpstr>How your fundraising helps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Bentley</dc:creator>
  <cp:lastModifiedBy>John Hurley</cp:lastModifiedBy>
  <cp:revision>44</cp:revision>
  <dcterms:created xsi:type="dcterms:W3CDTF">2022-12-23T13:55:07Z</dcterms:created>
  <dcterms:modified xsi:type="dcterms:W3CDTF">2026-06-04T14:10:05Z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0x010100EA5E4898DF9AC440AFD4A31CC7FA5900</vt:lpwstr>
  </property>
</Properties>
</file>