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notesMasterIdLst>
    <p:notesMasterId r:id="rId10"/>
  </p:notesMasterIdLst>
  <p:sldIdLst>
    <p:sldId id="291" r:id="rId4"/>
    <p:sldId id="338" r:id="rId5"/>
    <p:sldId id="339" r:id="rId6"/>
    <p:sldId id="340" r:id="rId7"/>
    <p:sldId id="341" r:id="rId8"/>
    <p:sldId id="32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93A4"/>
    <a:srgbClr val="00355F"/>
    <a:srgbClr val="ECD2E1"/>
    <a:srgbClr val="95CCAA"/>
    <a:srgbClr val="E60565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00704C-C441-46A1-90AE-E9EDB639F3A7}" v="813" dt="2026-06-03T14:03:02.7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72" y="27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Hurley" userId="195c590f-2907-4b6f-90a9-063642b97e92" providerId="ADAL" clId="{E5A4990A-D077-4D16-A4BA-21AB78623E0B}"/>
    <pc:docChg chg="undo custSel addSld delSld modSld">
      <pc:chgData name="John Hurley" userId="195c590f-2907-4b6f-90a9-063642b97e92" providerId="ADAL" clId="{E5A4990A-D077-4D16-A4BA-21AB78623E0B}" dt="2026-06-03T14:04:07.871" v="2669" actId="14100"/>
      <pc:docMkLst>
        <pc:docMk/>
      </pc:docMkLst>
      <pc:sldChg chg="del">
        <pc:chgData name="John Hurley" userId="195c590f-2907-4b6f-90a9-063642b97e92" providerId="ADAL" clId="{E5A4990A-D077-4D16-A4BA-21AB78623E0B}" dt="2026-06-03T13:39:45.584" v="2630" actId="2696"/>
        <pc:sldMkLst>
          <pc:docMk/>
          <pc:sldMk cId="906954819" sldId="277"/>
        </pc:sldMkLst>
      </pc:sldChg>
      <pc:sldChg chg="del">
        <pc:chgData name="John Hurley" userId="195c590f-2907-4b6f-90a9-063642b97e92" providerId="ADAL" clId="{E5A4990A-D077-4D16-A4BA-21AB78623E0B}" dt="2026-06-03T13:38:04.876" v="2628" actId="2696"/>
        <pc:sldMkLst>
          <pc:docMk/>
          <pc:sldMk cId="3048889541" sldId="278"/>
        </pc:sldMkLst>
      </pc:sldChg>
      <pc:sldChg chg="del">
        <pc:chgData name="John Hurley" userId="195c590f-2907-4b6f-90a9-063642b97e92" providerId="ADAL" clId="{E5A4990A-D077-4D16-A4BA-21AB78623E0B}" dt="2026-06-03T13:37:45.569" v="2622" actId="2696"/>
        <pc:sldMkLst>
          <pc:docMk/>
          <pc:sldMk cId="2568699203" sldId="319"/>
        </pc:sldMkLst>
      </pc:sldChg>
      <pc:sldChg chg="del">
        <pc:chgData name="John Hurley" userId="195c590f-2907-4b6f-90a9-063642b97e92" providerId="ADAL" clId="{E5A4990A-D077-4D16-A4BA-21AB78623E0B}" dt="2026-06-03T13:37:51.804" v="2624" actId="2696"/>
        <pc:sldMkLst>
          <pc:docMk/>
          <pc:sldMk cId="458655597" sldId="321"/>
        </pc:sldMkLst>
      </pc:sldChg>
      <pc:sldChg chg="del">
        <pc:chgData name="John Hurley" userId="195c590f-2907-4b6f-90a9-063642b97e92" providerId="ADAL" clId="{E5A4990A-D077-4D16-A4BA-21AB78623E0B}" dt="2026-06-03T13:37:54.922" v="2625" actId="2696"/>
        <pc:sldMkLst>
          <pc:docMk/>
          <pc:sldMk cId="3999645876" sldId="322"/>
        </pc:sldMkLst>
      </pc:sldChg>
      <pc:sldChg chg="del">
        <pc:chgData name="John Hurley" userId="195c590f-2907-4b6f-90a9-063642b97e92" providerId="ADAL" clId="{E5A4990A-D077-4D16-A4BA-21AB78623E0B}" dt="2026-06-03T13:38:10.078" v="2629" actId="2696"/>
        <pc:sldMkLst>
          <pc:docMk/>
          <pc:sldMk cId="2250246430" sldId="326"/>
        </pc:sldMkLst>
      </pc:sldChg>
      <pc:sldChg chg="del">
        <pc:chgData name="John Hurley" userId="195c590f-2907-4b6f-90a9-063642b97e92" providerId="ADAL" clId="{E5A4990A-D077-4D16-A4BA-21AB78623E0B}" dt="2026-06-03T09:52:37.107" v="1" actId="47"/>
        <pc:sldMkLst>
          <pc:docMk/>
          <pc:sldMk cId="938420103" sldId="328"/>
        </pc:sldMkLst>
      </pc:sldChg>
      <pc:sldChg chg="addSp delSp modSp del mod">
        <pc:chgData name="John Hurley" userId="195c590f-2907-4b6f-90a9-063642b97e92" providerId="ADAL" clId="{E5A4990A-D077-4D16-A4BA-21AB78623E0B}" dt="2026-06-03T13:37:18.683" v="2616" actId="2696"/>
        <pc:sldMkLst>
          <pc:docMk/>
          <pc:sldMk cId="2247834696" sldId="329"/>
        </pc:sldMkLst>
        <pc:spChg chg="del mod">
          <ac:chgData name="John Hurley" userId="195c590f-2907-4b6f-90a9-063642b97e92" providerId="ADAL" clId="{E5A4990A-D077-4D16-A4BA-21AB78623E0B}" dt="2026-06-03T10:48:02.574" v="1659" actId="478"/>
          <ac:spMkLst>
            <pc:docMk/>
            <pc:sldMk cId="2247834696" sldId="329"/>
            <ac:spMk id="2" creationId="{079FA364-682F-8A21-C93D-38F805E2C5E9}"/>
          </ac:spMkLst>
        </pc:spChg>
        <pc:spChg chg="add del mod">
          <ac:chgData name="John Hurley" userId="195c590f-2907-4b6f-90a9-063642b97e92" providerId="ADAL" clId="{E5A4990A-D077-4D16-A4BA-21AB78623E0B}" dt="2026-06-03T12:02:28.560" v="1767" actId="21"/>
          <ac:spMkLst>
            <pc:docMk/>
            <pc:sldMk cId="2247834696" sldId="329"/>
            <ac:spMk id="3" creationId="{67F0D822-2274-4755-6018-D923526FA7EE}"/>
          </ac:spMkLst>
        </pc:spChg>
        <pc:spChg chg="add mod">
          <ac:chgData name="John Hurley" userId="195c590f-2907-4b6f-90a9-063642b97e92" providerId="ADAL" clId="{E5A4990A-D077-4D16-A4BA-21AB78623E0B}" dt="2026-06-03T10:48:26.010" v="1662" actId="207"/>
          <ac:spMkLst>
            <pc:docMk/>
            <pc:sldMk cId="2247834696" sldId="329"/>
            <ac:spMk id="5" creationId="{77BD4D60-6D50-C06D-60B1-D6EC036360A2}"/>
          </ac:spMkLst>
        </pc:spChg>
        <pc:spChg chg="add mod">
          <ac:chgData name="John Hurley" userId="195c590f-2907-4b6f-90a9-063642b97e92" providerId="ADAL" clId="{E5A4990A-D077-4D16-A4BA-21AB78623E0B}" dt="2026-06-03T12:02:28.560" v="1767" actId="21"/>
          <ac:spMkLst>
            <pc:docMk/>
            <pc:sldMk cId="2247834696" sldId="329"/>
            <ac:spMk id="8" creationId="{8E03C085-685E-B4C5-520B-94384859D11A}"/>
          </ac:spMkLst>
        </pc:spChg>
        <pc:graphicFrameChg chg="add mod">
          <ac:chgData name="John Hurley" userId="195c590f-2907-4b6f-90a9-063642b97e92" providerId="ADAL" clId="{E5A4990A-D077-4D16-A4BA-21AB78623E0B}" dt="2026-06-03T10:45:50.334" v="1455"/>
          <ac:graphicFrameMkLst>
            <pc:docMk/>
            <pc:sldMk cId="2247834696" sldId="329"/>
            <ac:graphicFrameMk id="4" creationId="{CF4D8A12-B202-0F15-8030-20038C68F037}"/>
          </ac:graphicFrameMkLst>
        </pc:graphicFrameChg>
        <pc:graphicFrameChg chg="add mod modGraphic">
          <ac:chgData name="John Hurley" userId="195c590f-2907-4b6f-90a9-063642b97e92" providerId="ADAL" clId="{E5A4990A-D077-4D16-A4BA-21AB78623E0B}" dt="2026-06-03T10:51:51.760" v="1681" actId="1076"/>
          <ac:graphicFrameMkLst>
            <pc:docMk/>
            <pc:sldMk cId="2247834696" sldId="329"/>
            <ac:graphicFrameMk id="6" creationId="{E18BB381-3FDB-45C9-B4C7-2A48F3C1B541}"/>
          </ac:graphicFrameMkLst>
        </pc:graphicFrameChg>
      </pc:sldChg>
      <pc:sldChg chg="del">
        <pc:chgData name="John Hurley" userId="195c590f-2907-4b6f-90a9-063642b97e92" providerId="ADAL" clId="{E5A4990A-D077-4D16-A4BA-21AB78623E0B}" dt="2026-06-03T13:37:25.105" v="2617" actId="2696"/>
        <pc:sldMkLst>
          <pc:docMk/>
          <pc:sldMk cId="3123587596" sldId="330"/>
        </pc:sldMkLst>
      </pc:sldChg>
      <pc:sldChg chg="del">
        <pc:chgData name="John Hurley" userId="195c590f-2907-4b6f-90a9-063642b97e92" providerId="ADAL" clId="{E5A4990A-D077-4D16-A4BA-21AB78623E0B}" dt="2026-06-03T13:37:29.982" v="2618" actId="2696"/>
        <pc:sldMkLst>
          <pc:docMk/>
          <pc:sldMk cId="2864491175" sldId="331"/>
        </pc:sldMkLst>
      </pc:sldChg>
      <pc:sldChg chg="del">
        <pc:chgData name="John Hurley" userId="195c590f-2907-4b6f-90a9-063642b97e92" providerId="ADAL" clId="{E5A4990A-D077-4D16-A4BA-21AB78623E0B}" dt="2026-06-03T13:37:34.738" v="2619" actId="2696"/>
        <pc:sldMkLst>
          <pc:docMk/>
          <pc:sldMk cId="496585608" sldId="332"/>
        </pc:sldMkLst>
      </pc:sldChg>
      <pc:sldChg chg="del">
        <pc:chgData name="John Hurley" userId="195c590f-2907-4b6f-90a9-063642b97e92" providerId="ADAL" clId="{E5A4990A-D077-4D16-A4BA-21AB78623E0B}" dt="2026-06-03T13:37:37.903" v="2620" actId="2696"/>
        <pc:sldMkLst>
          <pc:docMk/>
          <pc:sldMk cId="1271237844" sldId="333"/>
        </pc:sldMkLst>
      </pc:sldChg>
      <pc:sldChg chg="del">
        <pc:chgData name="John Hurley" userId="195c590f-2907-4b6f-90a9-063642b97e92" providerId="ADAL" clId="{E5A4990A-D077-4D16-A4BA-21AB78623E0B}" dt="2026-06-03T13:37:41.671" v="2621" actId="2696"/>
        <pc:sldMkLst>
          <pc:docMk/>
          <pc:sldMk cId="925991395" sldId="334"/>
        </pc:sldMkLst>
      </pc:sldChg>
      <pc:sldChg chg="del">
        <pc:chgData name="John Hurley" userId="195c590f-2907-4b6f-90a9-063642b97e92" providerId="ADAL" clId="{E5A4990A-D077-4D16-A4BA-21AB78623E0B}" dt="2026-06-03T13:37:48.876" v="2623" actId="2696"/>
        <pc:sldMkLst>
          <pc:docMk/>
          <pc:sldMk cId="916311793" sldId="335"/>
        </pc:sldMkLst>
      </pc:sldChg>
      <pc:sldChg chg="del">
        <pc:chgData name="John Hurley" userId="195c590f-2907-4b6f-90a9-063642b97e92" providerId="ADAL" clId="{E5A4990A-D077-4D16-A4BA-21AB78623E0B}" dt="2026-06-03T13:37:57.754" v="2626" actId="2696"/>
        <pc:sldMkLst>
          <pc:docMk/>
          <pc:sldMk cId="2880911485" sldId="336"/>
        </pc:sldMkLst>
      </pc:sldChg>
      <pc:sldChg chg="del">
        <pc:chgData name="John Hurley" userId="195c590f-2907-4b6f-90a9-063642b97e92" providerId="ADAL" clId="{E5A4990A-D077-4D16-A4BA-21AB78623E0B}" dt="2026-06-03T13:38:01.255" v="2627" actId="2696"/>
        <pc:sldMkLst>
          <pc:docMk/>
          <pc:sldMk cId="1045266848" sldId="337"/>
        </pc:sldMkLst>
      </pc:sldChg>
      <pc:sldChg chg="modSp add mod">
        <pc:chgData name="John Hurley" userId="195c590f-2907-4b6f-90a9-063642b97e92" providerId="ADAL" clId="{E5A4990A-D077-4D16-A4BA-21AB78623E0B}" dt="2026-06-03T10:24:52.754" v="778" actId="207"/>
        <pc:sldMkLst>
          <pc:docMk/>
          <pc:sldMk cId="2906161924" sldId="338"/>
        </pc:sldMkLst>
        <pc:spChg chg="mod">
          <ac:chgData name="John Hurley" userId="195c590f-2907-4b6f-90a9-063642b97e92" providerId="ADAL" clId="{E5A4990A-D077-4D16-A4BA-21AB78623E0B}" dt="2026-06-03T10:24:52.754" v="778" actId="207"/>
          <ac:spMkLst>
            <pc:docMk/>
            <pc:sldMk cId="2906161924" sldId="338"/>
            <ac:spMk id="2" creationId="{079FA364-682F-8A21-C93D-38F805E2C5E9}"/>
          </ac:spMkLst>
        </pc:spChg>
        <pc:spChg chg="mod">
          <ac:chgData name="John Hurley" userId="195c590f-2907-4b6f-90a9-063642b97e92" providerId="ADAL" clId="{E5A4990A-D077-4D16-A4BA-21AB78623E0B}" dt="2026-06-03T10:24:39.945" v="777" actId="207"/>
          <ac:spMkLst>
            <pc:docMk/>
            <pc:sldMk cId="2906161924" sldId="338"/>
            <ac:spMk id="3" creationId="{67F0D822-2274-4755-6018-D923526FA7EE}"/>
          </ac:spMkLst>
        </pc:spChg>
      </pc:sldChg>
      <pc:sldChg chg="addSp modSp add mod modAnim">
        <pc:chgData name="John Hurley" userId="195c590f-2907-4b6f-90a9-063642b97e92" providerId="ADAL" clId="{E5A4990A-D077-4D16-A4BA-21AB78623E0B}" dt="2026-06-03T13:00:11.513" v="1939"/>
        <pc:sldMkLst>
          <pc:docMk/>
          <pc:sldMk cId="3940754180" sldId="339"/>
        </pc:sldMkLst>
        <pc:spChg chg="mod">
          <ac:chgData name="John Hurley" userId="195c590f-2907-4b6f-90a9-063642b97e92" providerId="ADAL" clId="{E5A4990A-D077-4D16-A4BA-21AB78623E0B}" dt="2026-06-03T10:40:46.951" v="1404" actId="207"/>
          <ac:spMkLst>
            <pc:docMk/>
            <pc:sldMk cId="3940754180" sldId="339"/>
            <ac:spMk id="2" creationId="{A430634F-0A27-50DF-5BCE-C736294220E8}"/>
          </ac:spMkLst>
        </pc:spChg>
        <pc:spChg chg="mod">
          <ac:chgData name="John Hurley" userId="195c590f-2907-4b6f-90a9-063642b97e92" providerId="ADAL" clId="{E5A4990A-D077-4D16-A4BA-21AB78623E0B}" dt="2026-06-03T10:40:00.433" v="1403" actId="20577"/>
          <ac:spMkLst>
            <pc:docMk/>
            <pc:sldMk cId="3940754180" sldId="339"/>
            <ac:spMk id="3" creationId="{6B4484E1-901C-EE48-DB67-96CB4FD54724}"/>
          </ac:spMkLst>
        </pc:spChg>
        <pc:picChg chg="add mod">
          <ac:chgData name="John Hurley" userId="195c590f-2907-4b6f-90a9-063642b97e92" providerId="ADAL" clId="{E5A4990A-D077-4D16-A4BA-21AB78623E0B}" dt="2026-06-03T10:22:42.217" v="770" actId="1076"/>
          <ac:picMkLst>
            <pc:docMk/>
            <pc:sldMk cId="3940754180" sldId="339"/>
            <ac:picMk id="5" creationId="{6721C099-0A70-003E-888A-D179C453136C}"/>
          </ac:picMkLst>
        </pc:picChg>
        <pc:cxnChg chg="add mod">
          <ac:chgData name="John Hurley" userId="195c590f-2907-4b6f-90a9-063642b97e92" providerId="ADAL" clId="{E5A4990A-D077-4D16-A4BA-21AB78623E0B}" dt="2026-06-03T10:38:14.553" v="1278" actId="14100"/>
          <ac:cxnSpMkLst>
            <pc:docMk/>
            <pc:sldMk cId="3940754180" sldId="339"/>
            <ac:cxnSpMk id="7" creationId="{F32B1E9D-13C7-ED38-BBDB-294616DFCC42}"/>
          </ac:cxnSpMkLst>
        </pc:cxnChg>
        <pc:cxnChg chg="add mod">
          <ac:chgData name="John Hurley" userId="195c590f-2907-4b6f-90a9-063642b97e92" providerId="ADAL" clId="{E5A4990A-D077-4D16-A4BA-21AB78623E0B}" dt="2026-06-03T10:38:05.977" v="1277" actId="14100"/>
          <ac:cxnSpMkLst>
            <pc:docMk/>
            <pc:sldMk cId="3940754180" sldId="339"/>
            <ac:cxnSpMk id="9" creationId="{EBDA9A31-9826-3337-19FD-F2C1D4318CBA}"/>
          </ac:cxnSpMkLst>
        </pc:cxnChg>
        <pc:cxnChg chg="add mod">
          <ac:chgData name="John Hurley" userId="195c590f-2907-4b6f-90a9-063642b97e92" providerId="ADAL" clId="{E5A4990A-D077-4D16-A4BA-21AB78623E0B}" dt="2026-06-03T10:31:53.302" v="1043" actId="14100"/>
          <ac:cxnSpMkLst>
            <pc:docMk/>
            <pc:sldMk cId="3940754180" sldId="339"/>
            <ac:cxnSpMk id="12" creationId="{CA995652-DA8E-0DED-1250-35EAB50572E1}"/>
          </ac:cxnSpMkLst>
        </pc:cxnChg>
        <pc:cxnChg chg="add mod">
          <ac:chgData name="John Hurley" userId="195c590f-2907-4b6f-90a9-063642b97e92" providerId="ADAL" clId="{E5A4990A-D077-4D16-A4BA-21AB78623E0B}" dt="2026-06-03T10:37:48.887" v="1276" actId="14100"/>
          <ac:cxnSpMkLst>
            <pc:docMk/>
            <pc:sldMk cId="3940754180" sldId="339"/>
            <ac:cxnSpMk id="16" creationId="{967DE18C-28B2-2133-5F9F-58304CA49643}"/>
          </ac:cxnSpMkLst>
        </pc:cxnChg>
      </pc:sldChg>
      <pc:sldChg chg="addSp delSp modSp add mod addAnim delAnim modAnim">
        <pc:chgData name="John Hurley" userId="195c590f-2907-4b6f-90a9-063642b97e92" providerId="ADAL" clId="{E5A4990A-D077-4D16-A4BA-21AB78623E0B}" dt="2026-06-03T12:54:44.361" v="1926"/>
        <pc:sldMkLst>
          <pc:docMk/>
          <pc:sldMk cId="376088920" sldId="340"/>
        </pc:sldMkLst>
        <pc:spChg chg="mod">
          <ac:chgData name="John Hurley" userId="195c590f-2907-4b6f-90a9-063642b97e92" providerId="ADAL" clId="{E5A4990A-D077-4D16-A4BA-21AB78623E0B}" dt="2026-06-03T12:05:48.402" v="1779" actId="207"/>
          <ac:spMkLst>
            <pc:docMk/>
            <pc:sldMk cId="376088920" sldId="340"/>
            <ac:spMk id="2" creationId="{2DE9638D-9EED-B9C2-6085-CE3F5C00469B}"/>
          </ac:spMkLst>
        </pc:spChg>
        <pc:spChg chg="del mod">
          <ac:chgData name="John Hurley" userId="195c590f-2907-4b6f-90a9-063642b97e92" providerId="ADAL" clId="{E5A4990A-D077-4D16-A4BA-21AB78623E0B}" dt="2026-06-03T10:41:52.098" v="1437" actId="478"/>
          <ac:spMkLst>
            <pc:docMk/>
            <pc:sldMk cId="376088920" sldId="340"/>
            <ac:spMk id="3" creationId="{C3AB37BC-380B-5548-5406-86C74B4C00CE}"/>
          </ac:spMkLst>
        </pc:spChg>
        <pc:spChg chg="add mod">
          <ac:chgData name="John Hurley" userId="195c590f-2907-4b6f-90a9-063642b97e92" providerId="ADAL" clId="{E5A4990A-D077-4D16-A4BA-21AB78623E0B}" dt="2026-06-03T12:09:02.240" v="1793" actId="1076"/>
          <ac:spMkLst>
            <pc:docMk/>
            <pc:sldMk cId="376088920" sldId="340"/>
            <ac:spMk id="12" creationId="{44A674C6-71EE-070B-9542-858A95DC9237}"/>
          </ac:spMkLst>
        </pc:spChg>
        <pc:spChg chg="add mod">
          <ac:chgData name="John Hurley" userId="195c590f-2907-4b6f-90a9-063642b97e92" providerId="ADAL" clId="{E5A4990A-D077-4D16-A4BA-21AB78623E0B}" dt="2026-06-03T12:07:26.795" v="1786" actId="207"/>
          <ac:spMkLst>
            <pc:docMk/>
            <pc:sldMk cId="376088920" sldId="340"/>
            <ac:spMk id="13" creationId="{B22D6AB6-6F94-1D12-61EF-A8E6F39B09A1}"/>
          </ac:spMkLst>
        </pc:spChg>
        <pc:spChg chg="add mod">
          <ac:chgData name="John Hurley" userId="195c590f-2907-4b6f-90a9-063642b97e92" providerId="ADAL" clId="{E5A4990A-D077-4D16-A4BA-21AB78623E0B}" dt="2026-06-03T12:07:13.701" v="1785" actId="207"/>
          <ac:spMkLst>
            <pc:docMk/>
            <pc:sldMk cId="376088920" sldId="340"/>
            <ac:spMk id="14" creationId="{37A16A37-1CB3-D906-3EF3-8D4DC871910D}"/>
          </ac:spMkLst>
        </pc:spChg>
        <pc:spChg chg="add mod">
          <ac:chgData name="John Hurley" userId="195c590f-2907-4b6f-90a9-063642b97e92" providerId="ADAL" clId="{E5A4990A-D077-4D16-A4BA-21AB78623E0B}" dt="2026-06-03T12:33:53.466" v="1857" actId="1076"/>
          <ac:spMkLst>
            <pc:docMk/>
            <pc:sldMk cId="376088920" sldId="340"/>
            <ac:spMk id="15" creationId="{A1E42E28-5D9D-3B45-93B4-1C75BC0975F5}"/>
          </ac:spMkLst>
        </pc:spChg>
        <pc:spChg chg="add mod">
          <ac:chgData name="John Hurley" userId="195c590f-2907-4b6f-90a9-063642b97e92" providerId="ADAL" clId="{E5A4990A-D077-4D16-A4BA-21AB78623E0B}" dt="2026-06-03T12:34:00.519" v="1859" actId="1076"/>
          <ac:spMkLst>
            <pc:docMk/>
            <pc:sldMk cId="376088920" sldId="340"/>
            <ac:spMk id="16" creationId="{690BE30E-7786-A081-A8B4-6DC2749AB136}"/>
          </ac:spMkLst>
        </pc:spChg>
        <pc:spChg chg="add mod">
          <ac:chgData name="John Hurley" userId="195c590f-2907-4b6f-90a9-063642b97e92" providerId="ADAL" clId="{E5A4990A-D077-4D16-A4BA-21AB78623E0B}" dt="2026-06-03T12:06:45.659" v="1782" actId="207"/>
          <ac:spMkLst>
            <pc:docMk/>
            <pc:sldMk cId="376088920" sldId="340"/>
            <ac:spMk id="17" creationId="{01FDCBC8-93D2-0521-6A37-98821834C7DA}"/>
          </ac:spMkLst>
        </pc:spChg>
        <pc:spChg chg="add mod">
          <ac:chgData name="John Hurley" userId="195c590f-2907-4b6f-90a9-063642b97e92" providerId="ADAL" clId="{E5A4990A-D077-4D16-A4BA-21AB78623E0B}" dt="2026-06-03T12:06:34.520" v="1781" actId="207"/>
          <ac:spMkLst>
            <pc:docMk/>
            <pc:sldMk cId="376088920" sldId="340"/>
            <ac:spMk id="18" creationId="{2970165D-5354-B406-833F-09B82C442470}"/>
          </ac:spMkLst>
        </pc:spChg>
        <pc:spChg chg="add mod">
          <ac:chgData name="John Hurley" userId="195c590f-2907-4b6f-90a9-063642b97e92" providerId="ADAL" clId="{E5A4990A-D077-4D16-A4BA-21AB78623E0B}" dt="2026-06-03T12:06:06.208" v="1780" actId="207"/>
          <ac:spMkLst>
            <pc:docMk/>
            <pc:sldMk cId="376088920" sldId="340"/>
            <ac:spMk id="19" creationId="{5414D74F-3C6B-1A77-8F85-1EF574BFF0AE}"/>
          </ac:spMkLst>
        </pc:spChg>
        <pc:spChg chg="add mod">
          <ac:chgData name="John Hurley" userId="195c590f-2907-4b6f-90a9-063642b97e92" providerId="ADAL" clId="{E5A4990A-D077-4D16-A4BA-21AB78623E0B}" dt="2026-06-03T12:07:57.567" v="1788" actId="255"/>
          <ac:spMkLst>
            <pc:docMk/>
            <pc:sldMk cId="376088920" sldId="340"/>
            <ac:spMk id="20" creationId="{67F0D822-2274-4755-6018-D923526FA7EE}"/>
          </ac:spMkLst>
        </pc:spChg>
        <pc:graphicFrameChg chg="add del mod modGraphic">
          <ac:chgData name="John Hurley" userId="195c590f-2907-4b6f-90a9-063642b97e92" providerId="ADAL" clId="{E5A4990A-D077-4D16-A4BA-21AB78623E0B}" dt="2026-06-03T10:45:24.734" v="1451" actId="21"/>
          <ac:graphicFrameMkLst>
            <pc:docMk/>
            <pc:sldMk cId="376088920" sldId="340"/>
            <ac:graphicFrameMk id="4" creationId="{CF4D8A12-B202-0F15-8030-20038C68F037}"/>
          </ac:graphicFrameMkLst>
        </pc:graphicFrameChg>
        <pc:picChg chg="add del">
          <ac:chgData name="John Hurley" userId="195c590f-2907-4b6f-90a9-063642b97e92" providerId="ADAL" clId="{E5A4990A-D077-4D16-A4BA-21AB78623E0B}" dt="2026-06-03T10:57:21.339" v="1683" actId="478"/>
          <ac:picMkLst>
            <pc:docMk/>
            <pc:sldMk cId="376088920" sldId="340"/>
            <ac:picMk id="6" creationId="{E124E778-5EA8-3FA2-C2B2-8DE8BA4DD60B}"/>
          </ac:picMkLst>
        </pc:picChg>
        <pc:picChg chg="add del mod">
          <ac:chgData name="John Hurley" userId="195c590f-2907-4b6f-90a9-063642b97e92" providerId="ADAL" clId="{E5A4990A-D077-4D16-A4BA-21AB78623E0B}" dt="2026-06-03T11:00:27.730" v="1686" actId="478"/>
          <ac:picMkLst>
            <pc:docMk/>
            <pc:sldMk cId="376088920" sldId="340"/>
            <ac:picMk id="8" creationId="{C2D8B4E0-5AA7-8D45-D0C7-FC05DFCD5E43}"/>
          </ac:picMkLst>
        </pc:picChg>
        <pc:picChg chg="add mod">
          <ac:chgData name="John Hurley" userId="195c590f-2907-4b6f-90a9-063642b97e92" providerId="ADAL" clId="{E5A4990A-D077-4D16-A4BA-21AB78623E0B}" dt="2026-06-03T11:00:52.097" v="1690" actId="1076"/>
          <ac:picMkLst>
            <pc:docMk/>
            <pc:sldMk cId="376088920" sldId="340"/>
            <ac:picMk id="10" creationId="{CBBDEE59-A7AB-E4B1-37FA-353DB8962E27}"/>
          </ac:picMkLst>
        </pc:picChg>
        <pc:cxnChg chg="add mod">
          <ac:chgData name="John Hurley" userId="195c590f-2907-4b6f-90a9-063642b97e92" providerId="ADAL" clId="{E5A4990A-D077-4D16-A4BA-21AB78623E0B}" dt="2026-06-03T12:09:17.384" v="1794" actId="208"/>
          <ac:cxnSpMkLst>
            <pc:docMk/>
            <pc:sldMk cId="376088920" sldId="340"/>
            <ac:cxnSpMk id="22" creationId="{CD21D845-97B1-0E2E-075B-67C845CF148B}"/>
          </ac:cxnSpMkLst>
        </pc:cxnChg>
        <pc:cxnChg chg="add mod">
          <ac:chgData name="John Hurley" userId="195c590f-2907-4b6f-90a9-063642b97e92" providerId="ADAL" clId="{E5A4990A-D077-4D16-A4BA-21AB78623E0B}" dt="2026-06-03T12:18:16.661" v="1827" actId="1076"/>
          <ac:cxnSpMkLst>
            <pc:docMk/>
            <pc:sldMk cId="376088920" sldId="340"/>
            <ac:cxnSpMk id="23" creationId="{208B31CE-F410-DCB1-0F83-F241A44652AD}"/>
          </ac:cxnSpMkLst>
        </pc:cxnChg>
        <pc:cxnChg chg="add mod">
          <ac:chgData name="John Hurley" userId="195c590f-2907-4b6f-90a9-063642b97e92" providerId="ADAL" clId="{E5A4990A-D077-4D16-A4BA-21AB78623E0B}" dt="2026-06-03T12:24:33.535" v="1843" actId="1076"/>
          <ac:cxnSpMkLst>
            <pc:docMk/>
            <pc:sldMk cId="376088920" sldId="340"/>
            <ac:cxnSpMk id="24" creationId="{E6AB7673-CBD0-2103-079C-E68D8AD78DB4}"/>
          </ac:cxnSpMkLst>
        </pc:cxnChg>
        <pc:cxnChg chg="add mod">
          <ac:chgData name="John Hurley" userId="195c590f-2907-4b6f-90a9-063642b97e92" providerId="ADAL" clId="{E5A4990A-D077-4D16-A4BA-21AB78623E0B}" dt="2026-06-03T12:36:19.313" v="1861" actId="1076"/>
          <ac:cxnSpMkLst>
            <pc:docMk/>
            <pc:sldMk cId="376088920" sldId="340"/>
            <ac:cxnSpMk id="25" creationId="{997D46BE-269C-796F-CE87-1314F3D91080}"/>
          </ac:cxnSpMkLst>
        </pc:cxnChg>
        <pc:cxnChg chg="add mod">
          <ac:chgData name="John Hurley" userId="195c590f-2907-4b6f-90a9-063642b97e92" providerId="ADAL" clId="{E5A4990A-D077-4D16-A4BA-21AB78623E0B}" dt="2026-06-03T12:47:21.521" v="1875" actId="1076"/>
          <ac:cxnSpMkLst>
            <pc:docMk/>
            <pc:sldMk cId="376088920" sldId="340"/>
            <ac:cxnSpMk id="26" creationId="{C862734E-7752-AD1E-8163-C6E5D07D71CF}"/>
          </ac:cxnSpMkLst>
        </pc:cxnChg>
        <pc:cxnChg chg="add mod">
          <ac:chgData name="John Hurley" userId="195c590f-2907-4b6f-90a9-063642b97e92" providerId="ADAL" clId="{E5A4990A-D077-4D16-A4BA-21AB78623E0B}" dt="2026-06-03T12:48:30.917" v="1882" actId="1076"/>
          <ac:cxnSpMkLst>
            <pc:docMk/>
            <pc:sldMk cId="376088920" sldId="340"/>
            <ac:cxnSpMk id="27" creationId="{F428C105-8431-1AA0-D6A6-66879DCFFCE8}"/>
          </ac:cxnSpMkLst>
        </pc:cxnChg>
        <pc:cxnChg chg="add mod">
          <ac:chgData name="John Hurley" userId="195c590f-2907-4b6f-90a9-063642b97e92" providerId="ADAL" clId="{E5A4990A-D077-4D16-A4BA-21AB78623E0B}" dt="2026-06-03T12:51:17.799" v="1902" actId="1076"/>
          <ac:cxnSpMkLst>
            <pc:docMk/>
            <pc:sldMk cId="376088920" sldId="340"/>
            <ac:cxnSpMk id="28" creationId="{F837F111-78A6-7A50-68EC-9441F40EEA6B}"/>
          </ac:cxnSpMkLst>
        </pc:cxnChg>
        <pc:cxnChg chg="add mod">
          <ac:chgData name="John Hurley" userId="195c590f-2907-4b6f-90a9-063642b97e92" providerId="ADAL" clId="{E5A4990A-D077-4D16-A4BA-21AB78623E0B}" dt="2026-06-03T12:53:16.295" v="1916" actId="1076"/>
          <ac:cxnSpMkLst>
            <pc:docMk/>
            <pc:sldMk cId="376088920" sldId="340"/>
            <ac:cxnSpMk id="29" creationId="{AA997C23-7F37-1128-E77D-5F6081BB2563}"/>
          </ac:cxnSpMkLst>
        </pc:cxnChg>
      </pc:sldChg>
      <pc:sldChg chg="addSp delSp modSp add mod delAnim modAnim">
        <pc:chgData name="John Hurley" userId="195c590f-2907-4b6f-90a9-063642b97e92" providerId="ADAL" clId="{E5A4990A-D077-4D16-A4BA-21AB78623E0B}" dt="2026-06-03T14:04:07.871" v="2669" actId="14100"/>
        <pc:sldMkLst>
          <pc:docMk/>
          <pc:sldMk cId="4122010687" sldId="341"/>
        </pc:sldMkLst>
        <pc:spChg chg="mod">
          <ac:chgData name="John Hurley" userId="195c590f-2907-4b6f-90a9-063642b97e92" providerId="ADAL" clId="{E5A4990A-D077-4D16-A4BA-21AB78623E0B}" dt="2026-06-03T13:06:43.879" v="1955" actId="207"/>
          <ac:spMkLst>
            <pc:docMk/>
            <pc:sldMk cId="4122010687" sldId="341"/>
            <ac:spMk id="2" creationId="{9FF4D504-8720-E306-48A7-05D814658166}"/>
          </ac:spMkLst>
        </pc:spChg>
        <pc:spChg chg="mod">
          <ac:chgData name="John Hurley" userId="195c590f-2907-4b6f-90a9-063642b97e92" providerId="ADAL" clId="{E5A4990A-D077-4D16-A4BA-21AB78623E0B}" dt="2026-06-03T13:30:38.863" v="2610" actId="27636"/>
          <ac:spMkLst>
            <pc:docMk/>
            <pc:sldMk cId="4122010687" sldId="341"/>
            <ac:spMk id="3" creationId="{ABEE876B-1F36-C671-3EF8-0EAD390CCD6F}"/>
          </ac:spMkLst>
        </pc:spChg>
        <pc:picChg chg="del">
          <ac:chgData name="John Hurley" userId="195c590f-2907-4b6f-90a9-063642b97e92" providerId="ADAL" clId="{E5A4990A-D077-4D16-A4BA-21AB78623E0B}" dt="2026-06-03T13:07:56.673" v="1956" actId="478"/>
          <ac:picMkLst>
            <pc:docMk/>
            <pc:sldMk cId="4122010687" sldId="341"/>
            <ac:picMk id="5" creationId="{9AD8D379-2EA4-BC71-3726-842D92C8AD87}"/>
          </ac:picMkLst>
        </pc:picChg>
        <pc:picChg chg="add mod">
          <ac:chgData name="John Hurley" userId="195c590f-2907-4b6f-90a9-063642b97e92" providerId="ADAL" clId="{E5A4990A-D077-4D16-A4BA-21AB78623E0B}" dt="2026-06-03T13:08:23.659" v="1964" actId="14100"/>
          <ac:picMkLst>
            <pc:docMk/>
            <pc:sldMk cId="4122010687" sldId="341"/>
            <ac:picMk id="6" creationId="{17ED0F3D-4621-9A51-06E5-0DD181BB9B9B}"/>
          </ac:picMkLst>
        </pc:picChg>
        <pc:cxnChg chg="del">
          <ac:chgData name="John Hurley" userId="195c590f-2907-4b6f-90a9-063642b97e92" providerId="ADAL" clId="{E5A4990A-D077-4D16-A4BA-21AB78623E0B}" dt="2026-06-03T13:08:03.702" v="1960" actId="478"/>
          <ac:cxnSpMkLst>
            <pc:docMk/>
            <pc:sldMk cId="4122010687" sldId="341"/>
            <ac:cxnSpMk id="7" creationId="{46B6B98B-378C-7D8C-CC9A-13B39E0B7874}"/>
          </ac:cxnSpMkLst>
        </pc:cxnChg>
        <pc:cxnChg chg="add mod">
          <ac:chgData name="John Hurley" userId="195c590f-2907-4b6f-90a9-063642b97e92" providerId="ADAL" clId="{E5A4990A-D077-4D16-A4BA-21AB78623E0B}" dt="2026-06-03T13:18:21.520" v="2337" actId="1076"/>
          <ac:cxnSpMkLst>
            <pc:docMk/>
            <pc:sldMk cId="4122010687" sldId="341"/>
            <ac:cxnSpMk id="8" creationId="{25E270E2-204E-35C6-4A55-28994227F16F}"/>
          </ac:cxnSpMkLst>
        </pc:cxnChg>
        <pc:cxnChg chg="del">
          <ac:chgData name="John Hurley" userId="195c590f-2907-4b6f-90a9-063642b97e92" providerId="ADAL" clId="{E5A4990A-D077-4D16-A4BA-21AB78623E0B}" dt="2026-06-03T13:08:02.626" v="1959" actId="478"/>
          <ac:cxnSpMkLst>
            <pc:docMk/>
            <pc:sldMk cId="4122010687" sldId="341"/>
            <ac:cxnSpMk id="9" creationId="{0A9BB059-7CBC-B89E-871D-8DF606A9A6E1}"/>
          </ac:cxnSpMkLst>
        </pc:cxnChg>
        <pc:cxnChg chg="add mod">
          <ac:chgData name="John Hurley" userId="195c590f-2907-4b6f-90a9-063642b97e92" providerId="ADAL" clId="{E5A4990A-D077-4D16-A4BA-21AB78623E0B}" dt="2026-06-03T13:18:44.645" v="2342" actId="14100"/>
          <ac:cxnSpMkLst>
            <pc:docMk/>
            <pc:sldMk cId="4122010687" sldId="341"/>
            <ac:cxnSpMk id="11" creationId="{47DF8752-9600-0BBE-94FB-DFB96FD3B980}"/>
          </ac:cxnSpMkLst>
        </pc:cxnChg>
        <pc:cxnChg chg="del">
          <ac:chgData name="John Hurley" userId="195c590f-2907-4b6f-90a9-063642b97e92" providerId="ADAL" clId="{E5A4990A-D077-4D16-A4BA-21AB78623E0B}" dt="2026-06-03T13:07:59.988" v="1957" actId="478"/>
          <ac:cxnSpMkLst>
            <pc:docMk/>
            <pc:sldMk cId="4122010687" sldId="341"/>
            <ac:cxnSpMk id="12" creationId="{73299914-A0B6-7404-24B0-212052C9A4E5}"/>
          </ac:cxnSpMkLst>
        </pc:cxnChg>
        <pc:cxnChg chg="add mod">
          <ac:chgData name="John Hurley" userId="195c590f-2907-4b6f-90a9-063642b97e92" providerId="ADAL" clId="{E5A4990A-D077-4D16-A4BA-21AB78623E0B}" dt="2026-06-03T13:20:13.866" v="2350" actId="14100"/>
          <ac:cxnSpMkLst>
            <pc:docMk/>
            <pc:sldMk cId="4122010687" sldId="341"/>
            <ac:cxnSpMk id="15" creationId="{932B3924-4D1D-3A28-CF80-9B532D9C8F1A}"/>
          </ac:cxnSpMkLst>
        </pc:cxnChg>
        <pc:cxnChg chg="del">
          <ac:chgData name="John Hurley" userId="195c590f-2907-4b6f-90a9-063642b97e92" providerId="ADAL" clId="{E5A4990A-D077-4D16-A4BA-21AB78623E0B}" dt="2026-06-03T13:08:01.580" v="1958" actId="478"/>
          <ac:cxnSpMkLst>
            <pc:docMk/>
            <pc:sldMk cId="4122010687" sldId="341"/>
            <ac:cxnSpMk id="16" creationId="{BABD5BF2-85CA-3385-F957-9D0FD179817B}"/>
          </ac:cxnSpMkLst>
        </pc:cxnChg>
        <pc:cxnChg chg="add mod">
          <ac:chgData name="John Hurley" userId="195c590f-2907-4b6f-90a9-063642b97e92" providerId="ADAL" clId="{E5A4990A-D077-4D16-A4BA-21AB78623E0B}" dt="2026-06-03T13:21:14.658" v="2357" actId="14100"/>
          <ac:cxnSpMkLst>
            <pc:docMk/>
            <pc:sldMk cId="4122010687" sldId="341"/>
            <ac:cxnSpMk id="19" creationId="{E198DE31-CA98-920B-5F79-2D1E3F068344}"/>
          </ac:cxnSpMkLst>
        </pc:cxnChg>
        <pc:cxnChg chg="add mod">
          <ac:chgData name="John Hurley" userId="195c590f-2907-4b6f-90a9-063642b97e92" providerId="ADAL" clId="{E5A4990A-D077-4D16-A4BA-21AB78623E0B}" dt="2026-06-03T13:26:07.966" v="2541" actId="208"/>
          <ac:cxnSpMkLst>
            <pc:docMk/>
            <pc:sldMk cId="4122010687" sldId="341"/>
            <ac:cxnSpMk id="24" creationId="{5E8F3B33-D77E-8E03-30FF-AB30E408CFC7}"/>
          </ac:cxnSpMkLst>
        </pc:cxnChg>
        <pc:cxnChg chg="add mod">
          <ac:chgData name="John Hurley" userId="195c590f-2907-4b6f-90a9-063642b97e92" providerId="ADAL" clId="{E5A4990A-D077-4D16-A4BA-21AB78623E0B}" dt="2026-06-03T14:04:07.871" v="2669" actId="14100"/>
          <ac:cxnSpMkLst>
            <pc:docMk/>
            <pc:sldMk cId="4122010687" sldId="341"/>
            <ac:cxnSpMk id="27" creationId="{81FBF66A-6FBB-F9C3-2FC8-8ED9613E9E13}"/>
          </ac:cxnSpMkLst>
        </pc:cxnChg>
      </pc:sldChg>
      <pc:sldChg chg="add del">
        <pc:chgData name="John Hurley" userId="195c590f-2907-4b6f-90a9-063642b97e92" providerId="ADAL" clId="{E5A4990A-D077-4D16-A4BA-21AB78623E0B}" dt="2026-06-03T13:37:14.976" v="2615" actId="2696"/>
        <pc:sldMkLst>
          <pc:docMk/>
          <pc:sldMk cId="4282860044" sldId="34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EA7803-CEE3-487D-A310-D498DEE992FF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7F9DDF-FFFB-46DC-AD48-99E5C21DCB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52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F11A2-6920-E03B-19FD-3DAA976320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740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BE87DC-5F65-EE26-72D9-C385F75153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52415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1384EC40-08D6-D5A6-1730-C677FE5AC03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77" b="13358"/>
          <a:stretch/>
        </p:blipFill>
        <p:spPr>
          <a:xfrm>
            <a:off x="-2424303" y="2079578"/>
            <a:ext cx="4848606" cy="4949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84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07E84-9825-E783-BD4D-8F9AEEF0A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9217A-2553-826E-535C-534C2F9D62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E4394560-A665-43C6-86D5-EED6ED3C937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77" b="13358"/>
          <a:stretch/>
        </p:blipFill>
        <p:spPr>
          <a:xfrm>
            <a:off x="9767697" y="2062299"/>
            <a:ext cx="4848606" cy="4949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231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F9E20-63DE-F7B5-5EBD-2887F0F36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286395-2A5B-DCC8-3857-1AF38DEF55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2235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D5A15-E58E-36FE-326F-7D4C79DEC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68699-8B37-97B3-6839-C1E0FD4FEF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716973"/>
            <a:ext cx="5181600" cy="38003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14C7DB-5988-ACA3-B3AD-43619D7523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716973"/>
            <a:ext cx="5181600" cy="38003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466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57D1B-1A50-9F7D-8E52-7E8FC1A1B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552" y="1497890"/>
            <a:ext cx="10515600" cy="998910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9C5304-25B6-2AEA-CF2F-6B1331CF2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24552" y="2615418"/>
            <a:ext cx="5157787" cy="62087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607E8-66DF-C936-80FE-F69B5030C0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4552" y="3354915"/>
            <a:ext cx="5157787" cy="305953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8F6511-7977-A0FC-5547-ECFD2BBA42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56964" y="2615418"/>
            <a:ext cx="5183188" cy="62087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9C7738-5058-BE9D-AD29-3FA8C562F5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56964" y="3354915"/>
            <a:ext cx="5183188" cy="305953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8781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71ACD-9416-C3CB-182D-3EDD3E2DF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34269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2435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B4EBC-9FB2-8E77-5F68-4EC54F260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918594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CB581-3A8B-3EEC-34D4-E8D70E352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0012" y="1718694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A06CF7-4CC0-1997-61F7-5BDFC3C4C5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2" y="278073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46446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00543-E910-1B22-BEA5-0F6C40019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6" y="924304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BD837D-4435-5D20-6CB2-132111EEAA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0012" y="1724404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F2BF4B-5C80-F6F8-9387-3BB21A7399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7" y="278644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8240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519E99-A0EA-A3C3-52E0-E6F2C0910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3178"/>
            <a:ext cx="10515600" cy="11582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A1B250-D5D1-D2AE-017F-FB3D4EF99A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756848"/>
            <a:ext cx="10515600" cy="37360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pic>
        <p:nvPicPr>
          <p:cNvPr id="10" name="Picture 9" descr="Logo&#10;&#10;Description automatically generated with medium confidence">
            <a:extLst>
              <a:ext uri="{FF2B5EF4-FFF2-40B4-BE49-F238E27FC236}">
                <a16:creationId xmlns:a16="http://schemas.microsoft.com/office/drawing/2014/main" id="{25076A9A-B476-3EA0-30DB-6B58E0DC142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9831" y="248231"/>
            <a:ext cx="4855474" cy="1158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556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Brandon Grotesque Bold" panose="020B0803020203060202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 Slab" pitchFamily="2" charset="0"/>
          <a:ea typeface="Roboto Slab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 Slab" pitchFamily="2" charset="0"/>
          <a:ea typeface="Roboto Slab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 Slab" pitchFamily="2" charset="0"/>
          <a:ea typeface="Roboto Slab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 Slab" pitchFamily="2" charset="0"/>
          <a:ea typeface="Roboto Slab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 Slab" pitchFamily="2" charset="0"/>
          <a:ea typeface="Roboto Slab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AAA283C-E381-B660-DA57-65A508C786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3961" y="1367204"/>
            <a:ext cx="9507277" cy="38391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CCC2FEB-7ABD-03A2-D8FA-C774E73AA7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1615" y="4854134"/>
            <a:ext cx="7059010" cy="176237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FA364-682F-8A21-C93D-38F805E2C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310" y="306143"/>
            <a:ext cx="4683369" cy="1158242"/>
          </a:xfrm>
        </p:spPr>
        <p:txBody>
          <a:bodyPr>
            <a:noAutofit/>
          </a:bodyPr>
          <a:lstStyle/>
          <a:p>
            <a:pPr algn="ctr"/>
            <a:r>
              <a:rPr lang="en-GB" sz="4000" b="1" dirty="0">
                <a:solidFill>
                  <a:srgbClr val="00355F"/>
                </a:solidFill>
              </a:rPr>
              <a:t>Budgeting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0D822-2274-4755-6018-D923526FA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023" y="1619121"/>
            <a:ext cx="9992808" cy="5098157"/>
          </a:xfrm>
        </p:spPr>
        <p:txBody>
          <a:bodyPr>
            <a:normAutofit lnSpcReduction="10000"/>
          </a:bodyPr>
          <a:lstStyle/>
          <a:p>
            <a:r>
              <a:rPr lang="en-GB" dirty="0"/>
              <a:t>Definition: </a:t>
            </a:r>
            <a:r>
              <a:rPr lang="en-GB" i="1" dirty="0"/>
              <a:t>The process of calculating how much money you must earn or save during a particular period of time, and of how you will spend it </a:t>
            </a:r>
            <a:r>
              <a:rPr lang="en-GB" dirty="0"/>
              <a:t>(Cambridge Dictionary)</a:t>
            </a:r>
          </a:p>
          <a:p>
            <a:r>
              <a:rPr lang="en-GB" dirty="0"/>
              <a:t>The budget to spend for the challenge is £50</a:t>
            </a:r>
          </a:p>
          <a:p>
            <a:r>
              <a:rPr lang="en-GB" dirty="0"/>
              <a:t>As part of your planning, you will set a budget for </a:t>
            </a:r>
            <a:r>
              <a:rPr lang="en-GB" b="1" dirty="0">
                <a:solidFill>
                  <a:srgbClr val="E60565"/>
                </a:solidFill>
              </a:rPr>
              <a:t>spending</a:t>
            </a:r>
            <a:r>
              <a:rPr lang="en-GB" dirty="0">
                <a:solidFill>
                  <a:srgbClr val="E60565"/>
                </a:solidFill>
              </a:rPr>
              <a:t> </a:t>
            </a:r>
            <a:r>
              <a:rPr lang="en-GB" dirty="0"/>
              <a:t>and </a:t>
            </a:r>
            <a:r>
              <a:rPr lang="en-GB" b="1" dirty="0">
                <a:solidFill>
                  <a:srgbClr val="0C93A4"/>
                </a:solidFill>
              </a:rPr>
              <a:t>fundraising</a:t>
            </a:r>
          </a:p>
          <a:p>
            <a:r>
              <a:rPr lang="en-GB" dirty="0"/>
              <a:t>This will help to ensure you don’t overspend and also predict the ROI (Return on investment)</a:t>
            </a:r>
          </a:p>
          <a:p>
            <a:r>
              <a:rPr lang="en-GB" dirty="0"/>
              <a:t>In the support pack you will find a table for spending (page 7) and one for fundraising (page 8)</a:t>
            </a:r>
          </a:p>
          <a:p>
            <a:r>
              <a:rPr lang="en-GB" dirty="0"/>
              <a:t>You may also choose to create an Excel Spreadsheet to help with your budget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6161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E4BC37-65C7-74C1-DC7A-86E0B84454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0634F-0A27-50DF-5BCE-C73629422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310" y="306143"/>
            <a:ext cx="4683369" cy="1158242"/>
          </a:xfrm>
        </p:spPr>
        <p:txBody>
          <a:bodyPr>
            <a:noAutofit/>
          </a:bodyPr>
          <a:lstStyle/>
          <a:p>
            <a:pPr algn="ctr"/>
            <a:r>
              <a:rPr lang="en-GB" sz="4000" b="1" dirty="0">
                <a:solidFill>
                  <a:srgbClr val="E60565"/>
                </a:solidFill>
              </a:rPr>
              <a:t>Spending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484E1-901C-EE48-DB67-96CB4FD54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900" y="1556977"/>
            <a:ext cx="8264264" cy="4914943"/>
          </a:xfrm>
        </p:spPr>
        <p:txBody>
          <a:bodyPr>
            <a:normAutofit/>
          </a:bodyPr>
          <a:lstStyle/>
          <a:p>
            <a:r>
              <a:rPr lang="en-GB" dirty="0"/>
              <a:t>Once you have decided where your budget will need to be spent it is important to research prices for different items before including them on your table</a:t>
            </a:r>
          </a:p>
          <a:p>
            <a:r>
              <a:rPr lang="en-GB" dirty="0"/>
              <a:t>You must then subtract that amount from your remaining total</a:t>
            </a:r>
          </a:p>
          <a:p>
            <a:r>
              <a:rPr lang="en-GB" dirty="0"/>
              <a:t>Including the importance of an item will help to decide what is essential and what is desirable, ensuring that you keep to the budget</a:t>
            </a:r>
          </a:p>
          <a:p>
            <a:r>
              <a:rPr lang="en-GB" dirty="0"/>
              <a:t>If the budget is tight the importance column will help to decide which items must remain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721C099-0A70-003E-888A-D179C45313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2600" y="1465369"/>
            <a:ext cx="3451060" cy="5098158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32B1E9D-13C7-ED38-BBDB-294616DFCC42}"/>
              </a:ext>
            </a:extLst>
          </p:cNvPr>
          <p:cNvCxnSpPr>
            <a:cxnSpLocks/>
          </p:cNvCxnSpPr>
          <p:nvPr/>
        </p:nvCxnSpPr>
        <p:spPr>
          <a:xfrm>
            <a:off x="3953164" y="2965269"/>
            <a:ext cx="5047145" cy="169817"/>
          </a:xfrm>
          <a:prstGeom prst="straightConnector1">
            <a:avLst/>
          </a:prstGeom>
          <a:ln w="57150">
            <a:solidFill>
              <a:srgbClr val="E6056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BDA9A31-9826-3337-19FD-F2C1D4318CBA}"/>
              </a:ext>
            </a:extLst>
          </p:cNvPr>
          <p:cNvCxnSpPr>
            <a:cxnSpLocks/>
          </p:cNvCxnSpPr>
          <p:nvPr/>
        </p:nvCxnSpPr>
        <p:spPr>
          <a:xfrm>
            <a:off x="3953164" y="2965269"/>
            <a:ext cx="5883563" cy="378295"/>
          </a:xfrm>
          <a:prstGeom prst="straightConnector1">
            <a:avLst/>
          </a:prstGeom>
          <a:ln w="57150">
            <a:solidFill>
              <a:srgbClr val="E6056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A995652-DA8E-0DED-1250-35EAB50572E1}"/>
              </a:ext>
            </a:extLst>
          </p:cNvPr>
          <p:cNvCxnSpPr>
            <a:cxnSpLocks/>
          </p:cNvCxnSpPr>
          <p:nvPr/>
        </p:nvCxnSpPr>
        <p:spPr>
          <a:xfrm flipV="1">
            <a:off x="4174836" y="3429000"/>
            <a:ext cx="6391299" cy="422564"/>
          </a:xfrm>
          <a:prstGeom prst="straightConnector1">
            <a:avLst/>
          </a:prstGeom>
          <a:ln w="57150">
            <a:solidFill>
              <a:srgbClr val="0C93A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67DE18C-28B2-2133-5F9F-58304CA49643}"/>
              </a:ext>
            </a:extLst>
          </p:cNvPr>
          <p:cNvCxnSpPr>
            <a:cxnSpLocks/>
          </p:cNvCxnSpPr>
          <p:nvPr/>
        </p:nvCxnSpPr>
        <p:spPr>
          <a:xfrm flipV="1">
            <a:off x="8525164" y="3343564"/>
            <a:ext cx="2835563" cy="1755153"/>
          </a:xfrm>
          <a:prstGeom prst="straightConnector1">
            <a:avLst/>
          </a:prstGeom>
          <a:ln w="57150">
            <a:solidFill>
              <a:srgbClr val="00355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0754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1C20D7-0ECA-6D54-50E5-BDBE6355CC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9638D-9EED-B9C2-6085-CE3F5C004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310" y="306143"/>
            <a:ext cx="4683369" cy="1158242"/>
          </a:xfrm>
        </p:spPr>
        <p:txBody>
          <a:bodyPr>
            <a:noAutofit/>
          </a:bodyPr>
          <a:lstStyle/>
          <a:p>
            <a:pPr algn="ctr"/>
            <a:r>
              <a:rPr lang="en-GB" sz="4000" b="1" dirty="0">
                <a:solidFill>
                  <a:srgbClr val="E60565"/>
                </a:solidFill>
              </a:rPr>
              <a:t>Spending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BBDEE59-A7AB-E4B1-37FA-353DB8962E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225" y="2946991"/>
            <a:ext cx="7387273" cy="360486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4A674C6-71EE-070B-9542-858A95DC9237}"/>
              </a:ext>
            </a:extLst>
          </p:cNvPr>
          <p:cNvSpPr txBox="1"/>
          <p:nvPr/>
        </p:nvSpPr>
        <p:spPr>
          <a:xfrm>
            <a:off x="8044498" y="3491394"/>
            <a:ext cx="162328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E60565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=SUM(50-C4)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22D6AB6-6F94-1D12-61EF-A8E6F39B09A1}"/>
              </a:ext>
            </a:extLst>
          </p:cNvPr>
          <p:cNvSpPr txBox="1"/>
          <p:nvPr/>
        </p:nvSpPr>
        <p:spPr>
          <a:xfrm>
            <a:off x="8044498" y="3841072"/>
            <a:ext cx="141909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E60565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=SUM(D4-C5)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7A16A37-1CB3-D906-3EF3-8D4DC871910D}"/>
              </a:ext>
            </a:extLst>
          </p:cNvPr>
          <p:cNvSpPr txBox="1"/>
          <p:nvPr/>
        </p:nvSpPr>
        <p:spPr>
          <a:xfrm>
            <a:off x="8044498" y="4232111"/>
            <a:ext cx="133919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E60565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=SUM(D5-C6)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1E42E28-5D9D-3B45-93B4-1C75BC0975F5}"/>
              </a:ext>
            </a:extLst>
          </p:cNvPr>
          <p:cNvSpPr txBox="1"/>
          <p:nvPr/>
        </p:nvSpPr>
        <p:spPr>
          <a:xfrm>
            <a:off x="8044497" y="4486819"/>
            <a:ext cx="133919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E60565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=SUM(D6-C7)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90BE30E-7786-A081-A8B4-6DC2749AB136}"/>
              </a:ext>
            </a:extLst>
          </p:cNvPr>
          <p:cNvSpPr txBox="1"/>
          <p:nvPr/>
        </p:nvSpPr>
        <p:spPr>
          <a:xfrm>
            <a:off x="8044498" y="4830340"/>
            <a:ext cx="133919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E60565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=SUM(D7-C8)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1FDCBC8-93D2-0521-6A37-98821834C7DA}"/>
              </a:ext>
            </a:extLst>
          </p:cNvPr>
          <p:cNvSpPr txBox="1"/>
          <p:nvPr/>
        </p:nvSpPr>
        <p:spPr>
          <a:xfrm>
            <a:off x="8044498" y="5318656"/>
            <a:ext cx="133919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E60565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=SUM(D8-C9)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970165D-5354-B406-833F-09B82C442470}"/>
              </a:ext>
            </a:extLst>
          </p:cNvPr>
          <p:cNvSpPr txBox="1"/>
          <p:nvPr/>
        </p:nvSpPr>
        <p:spPr>
          <a:xfrm>
            <a:off x="8044498" y="5653083"/>
            <a:ext cx="141909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E60565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=SUM(D9-C10)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414D74F-3C6B-1A77-8F85-1EF574BFF0AE}"/>
              </a:ext>
            </a:extLst>
          </p:cNvPr>
          <p:cNvSpPr txBox="1"/>
          <p:nvPr/>
        </p:nvSpPr>
        <p:spPr>
          <a:xfrm>
            <a:off x="8044498" y="6032347"/>
            <a:ext cx="149899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E60565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=SUM(D10-C11)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67F0D822-2274-4755-6018-D923526FA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641" y="1557583"/>
            <a:ext cx="10827512" cy="1743570"/>
          </a:xfrm>
        </p:spPr>
        <p:txBody>
          <a:bodyPr>
            <a:normAutofit/>
          </a:bodyPr>
          <a:lstStyle/>
          <a:p>
            <a:r>
              <a:rPr lang="en-GB" sz="2600" dirty="0"/>
              <a:t>Using a basic Excel spreadsheet, like the one below, can help with budget planning</a:t>
            </a:r>
          </a:p>
          <a:p>
            <a:r>
              <a:rPr lang="en-GB" sz="2600" dirty="0"/>
              <a:t>You can include formulas that will do the calculations for you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CD21D845-97B1-0E2E-075B-67C845CF148B}"/>
              </a:ext>
            </a:extLst>
          </p:cNvPr>
          <p:cNvCxnSpPr/>
          <p:nvPr/>
        </p:nvCxnSpPr>
        <p:spPr>
          <a:xfrm flipH="1">
            <a:off x="5917474" y="3644537"/>
            <a:ext cx="2127024" cy="0"/>
          </a:xfrm>
          <a:prstGeom prst="straightConnector1">
            <a:avLst/>
          </a:prstGeom>
          <a:ln w="76200">
            <a:solidFill>
              <a:srgbClr val="0C93A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208B31CE-F410-DCB1-0F83-F241A44652AD}"/>
              </a:ext>
            </a:extLst>
          </p:cNvPr>
          <p:cNvCxnSpPr/>
          <p:nvPr/>
        </p:nvCxnSpPr>
        <p:spPr>
          <a:xfrm flipH="1">
            <a:off x="5917474" y="4016012"/>
            <a:ext cx="2127024" cy="0"/>
          </a:xfrm>
          <a:prstGeom prst="straightConnector1">
            <a:avLst/>
          </a:prstGeom>
          <a:ln w="76200">
            <a:solidFill>
              <a:srgbClr val="0C93A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E6AB7673-CBD0-2103-079C-E68D8AD78DB4}"/>
              </a:ext>
            </a:extLst>
          </p:cNvPr>
          <p:cNvCxnSpPr/>
          <p:nvPr/>
        </p:nvCxnSpPr>
        <p:spPr>
          <a:xfrm flipH="1">
            <a:off x="5917474" y="4377962"/>
            <a:ext cx="2127024" cy="0"/>
          </a:xfrm>
          <a:prstGeom prst="straightConnector1">
            <a:avLst/>
          </a:prstGeom>
          <a:ln w="76200">
            <a:solidFill>
              <a:srgbClr val="0C93A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97D46BE-269C-796F-CE87-1314F3D91080}"/>
              </a:ext>
            </a:extLst>
          </p:cNvPr>
          <p:cNvCxnSpPr/>
          <p:nvPr/>
        </p:nvCxnSpPr>
        <p:spPr>
          <a:xfrm flipH="1">
            <a:off x="5917473" y="4627644"/>
            <a:ext cx="2127024" cy="0"/>
          </a:xfrm>
          <a:prstGeom prst="straightConnector1">
            <a:avLst/>
          </a:prstGeom>
          <a:ln w="76200">
            <a:solidFill>
              <a:srgbClr val="0C93A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C862734E-7752-AD1E-8163-C6E5D07D71CF}"/>
              </a:ext>
            </a:extLst>
          </p:cNvPr>
          <p:cNvCxnSpPr/>
          <p:nvPr/>
        </p:nvCxnSpPr>
        <p:spPr>
          <a:xfrm flipH="1">
            <a:off x="5917473" y="4984228"/>
            <a:ext cx="2127024" cy="0"/>
          </a:xfrm>
          <a:prstGeom prst="straightConnector1">
            <a:avLst/>
          </a:prstGeom>
          <a:ln w="76200">
            <a:solidFill>
              <a:srgbClr val="0C93A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428C105-8431-1AA0-D6A6-66879DCFFCE8}"/>
              </a:ext>
            </a:extLst>
          </p:cNvPr>
          <p:cNvCxnSpPr/>
          <p:nvPr/>
        </p:nvCxnSpPr>
        <p:spPr>
          <a:xfrm flipH="1">
            <a:off x="5917473" y="5472544"/>
            <a:ext cx="2127024" cy="0"/>
          </a:xfrm>
          <a:prstGeom prst="straightConnector1">
            <a:avLst/>
          </a:prstGeom>
          <a:ln w="76200">
            <a:solidFill>
              <a:srgbClr val="0C93A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F837F111-78A6-7A50-68EC-9441F40EEA6B}"/>
              </a:ext>
            </a:extLst>
          </p:cNvPr>
          <p:cNvCxnSpPr/>
          <p:nvPr/>
        </p:nvCxnSpPr>
        <p:spPr>
          <a:xfrm flipH="1">
            <a:off x="5917473" y="5806971"/>
            <a:ext cx="2127024" cy="0"/>
          </a:xfrm>
          <a:prstGeom prst="straightConnector1">
            <a:avLst/>
          </a:prstGeom>
          <a:ln w="76200">
            <a:solidFill>
              <a:srgbClr val="0C93A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AA997C23-7F37-1128-E77D-5F6081BB2563}"/>
              </a:ext>
            </a:extLst>
          </p:cNvPr>
          <p:cNvCxnSpPr/>
          <p:nvPr/>
        </p:nvCxnSpPr>
        <p:spPr>
          <a:xfrm flipH="1">
            <a:off x="5917473" y="6192481"/>
            <a:ext cx="2127024" cy="0"/>
          </a:xfrm>
          <a:prstGeom prst="straightConnector1">
            <a:avLst/>
          </a:prstGeom>
          <a:ln w="76200">
            <a:solidFill>
              <a:srgbClr val="0C93A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088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433DE9-60DF-9943-3ED4-4618A51168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4D504-8720-E306-48A7-05D814658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310" y="306143"/>
            <a:ext cx="4683369" cy="1158242"/>
          </a:xfrm>
        </p:spPr>
        <p:txBody>
          <a:bodyPr>
            <a:noAutofit/>
          </a:bodyPr>
          <a:lstStyle/>
          <a:p>
            <a:pPr algn="ctr"/>
            <a:r>
              <a:rPr lang="en-GB" sz="4000" b="1" dirty="0">
                <a:solidFill>
                  <a:srgbClr val="0C93A4"/>
                </a:solidFill>
              </a:rPr>
              <a:t>Fundraising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E876B-1F36-C671-3EF8-0EAD390CCD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900" y="1556977"/>
            <a:ext cx="8264264" cy="5301023"/>
          </a:xfrm>
        </p:spPr>
        <p:txBody>
          <a:bodyPr>
            <a:normAutofit/>
          </a:bodyPr>
          <a:lstStyle/>
          <a:p>
            <a:r>
              <a:rPr lang="en-GB" dirty="0"/>
              <a:t>At this stage it is a good idea to research any similar campaigns for inspiration and to gauge income from the different methods</a:t>
            </a:r>
          </a:p>
          <a:p>
            <a:r>
              <a:rPr lang="en-GB" dirty="0"/>
              <a:t>Giving a reason for the prices of different elements is also helpful</a:t>
            </a:r>
          </a:p>
          <a:p>
            <a:r>
              <a:rPr lang="en-GB" dirty="0"/>
              <a:t>Once the above is in place you can then begin to focus on your expected return</a:t>
            </a:r>
          </a:p>
          <a:p>
            <a:r>
              <a:rPr lang="en-GB" dirty="0"/>
              <a:t>Beginning to consider the ways of maximising profit is important, including how to attract supporters and further increasing profit</a:t>
            </a:r>
          </a:p>
          <a:p>
            <a:r>
              <a:rPr lang="en-GB" dirty="0"/>
              <a:t>Having an overall profit goal gives you a total to work towards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7ED0F3D-4621-9A51-06E5-0DD181BB9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2387" y="1556976"/>
            <a:ext cx="3416557" cy="5059883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5E270E2-204E-35C6-4A55-28994227F16F}"/>
              </a:ext>
            </a:extLst>
          </p:cNvPr>
          <p:cNvCxnSpPr>
            <a:cxnSpLocks/>
          </p:cNvCxnSpPr>
          <p:nvPr/>
        </p:nvCxnSpPr>
        <p:spPr>
          <a:xfrm>
            <a:off x="7667625" y="2152650"/>
            <a:ext cx="2527035" cy="704850"/>
          </a:xfrm>
          <a:prstGeom prst="straightConnector1">
            <a:avLst/>
          </a:prstGeom>
          <a:ln w="57150">
            <a:solidFill>
              <a:srgbClr val="0C93A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7DF8752-9600-0BBE-94FB-DFB96FD3B980}"/>
              </a:ext>
            </a:extLst>
          </p:cNvPr>
          <p:cNvCxnSpPr>
            <a:cxnSpLocks/>
          </p:cNvCxnSpPr>
          <p:nvPr/>
        </p:nvCxnSpPr>
        <p:spPr>
          <a:xfrm>
            <a:off x="7678220" y="2152650"/>
            <a:ext cx="1341955" cy="771525"/>
          </a:xfrm>
          <a:prstGeom prst="straightConnector1">
            <a:avLst/>
          </a:prstGeom>
          <a:ln w="57150">
            <a:solidFill>
              <a:srgbClr val="0C93A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32B3924-4D1D-3A28-CF80-9B532D9C8F1A}"/>
              </a:ext>
            </a:extLst>
          </p:cNvPr>
          <p:cNvCxnSpPr>
            <a:cxnSpLocks/>
          </p:cNvCxnSpPr>
          <p:nvPr/>
        </p:nvCxnSpPr>
        <p:spPr>
          <a:xfrm flipV="1">
            <a:off x="4695825" y="3016767"/>
            <a:ext cx="6000750" cy="436406"/>
          </a:xfrm>
          <a:prstGeom prst="straightConnector1">
            <a:avLst/>
          </a:prstGeom>
          <a:ln w="57150">
            <a:solidFill>
              <a:srgbClr val="E6056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198DE31-CA98-920B-5F79-2D1E3F068344}"/>
              </a:ext>
            </a:extLst>
          </p:cNvPr>
          <p:cNvCxnSpPr>
            <a:cxnSpLocks/>
          </p:cNvCxnSpPr>
          <p:nvPr/>
        </p:nvCxnSpPr>
        <p:spPr>
          <a:xfrm flipV="1">
            <a:off x="6181725" y="4063465"/>
            <a:ext cx="4964913" cy="320500"/>
          </a:xfrm>
          <a:prstGeom prst="straightConnector1">
            <a:avLst/>
          </a:prstGeom>
          <a:ln w="57150">
            <a:solidFill>
              <a:srgbClr val="00355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5E8F3B33-D77E-8E03-30FF-AB30E408CFC7}"/>
              </a:ext>
            </a:extLst>
          </p:cNvPr>
          <p:cNvCxnSpPr>
            <a:cxnSpLocks/>
          </p:cNvCxnSpPr>
          <p:nvPr/>
        </p:nvCxnSpPr>
        <p:spPr>
          <a:xfrm>
            <a:off x="7343775" y="5572125"/>
            <a:ext cx="1485900" cy="259833"/>
          </a:xfrm>
          <a:prstGeom prst="straightConnector1">
            <a:avLst/>
          </a:prstGeom>
          <a:ln w="57150">
            <a:solidFill>
              <a:srgbClr val="95CCA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81FBF66A-6FBB-F9C3-2FC8-8ED9613E9E13}"/>
              </a:ext>
            </a:extLst>
          </p:cNvPr>
          <p:cNvCxnSpPr>
            <a:cxnSpLocks/>
          </p:cNvCxnSpPr>
          <p:nvPr/>
        </p:nvCxnSpPr>
        <p:spPr>
          <a:xfrm flipV="1">
            <a:off x="3457575" y="6419850"/>
            <a:ext cx="5305425" cy="132007"/>
          </a:xfrm>
          <a:prstGeom prst="straightConnector1">
            <a:avLst/>
          </a:prstGeom>
          <a:ln w="57150">
            <a:solidFill>
              <a:srgbClr val="0C93A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2010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36D4C98-0EE0-0DB8-3A3D-0F80FFAF9F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551" y="1471300"/>
            <a:ext cx="10291176" cy="507385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66DBCCB-6EE3-0CD2-C14A-427FC1BEB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512" y="312841"/>
            <a:ext cx="10515600" cy="998910"/>
          </a:xfrm>
        </p:spPr>
        <p:txBody>
          <a:bodyPr/>
          <a:lstStyle/>
          <a:p>
            <a:r>
              <a:rPr lang="en-GB" b="1" dirty="0">
                <a:solidFill>
                  <a:srgbClr val="0C93A4"/>
                </a:solidFill>
              </a:rPr>
              <a:t>How your fundraising helps</a:t>
            </a:r>
          </a:p>
        </p:txBody>
      </p:sp>
    </p:spTree>
    <p:extLst>
      <p:ext uri="{BB962C8B-B14F-4D97-AF65-F5344CB8AC3E}">
        <p14:creationId xmlns:p14="http://schemas.microsoft.com/office/powerpoint/2010/main" val="3817869905"/>
      </p:ext>
    </p:extLst>
  </p:cSld>
  <p:clrMapOvr>
    <a:masterClrMapping/>
  </p:clrMapOvr>
</p:sld>
</file>

<file path=ppt/theme/theme1.xml><?xml version="1.0" encoding="utf-8"?>
<a:theme xmlns:a="http://schemas.openxmlformats.org/drawingml/2006/main" name="Birmingham Hospice P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irmingham Hospice PP" id="{E4CB7075-A6C3-4997-AE0E-2982842EB1A2}" vid="{C8E77D21-BDD0-4A9E-BD7B-7E4FF269C4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5E4898DF9AC440AFD4A31CC7FA5900" ma:contentTypeVersion="14" ma:contentTypeDescription="Create a new document." ma:contentTypeScope="" ma:versionID="4f95d7556576807e951e908d0ec6d94c">
  <xsd:schema xmlns:xsd="http://www.w3.org/2001/XMLSchema" xmlns:xs="http://www.w3.org/2001/XMLSchema" xmlns:p="http://schemas.microsoft.com/office/2006/metadata/properties" xmlns:ns2="97f65a19-cec4-467d-b092-d6e2280a5e87" xmlns:ns3="f3d1f7d4-0427-43bb-b3f3-94d97052ee2b" targetNamespace="http://schemas.microsoft.com/office/2006/metadata/properties" ma:root="true" ma:fieldsID="c6ae0f996ef070fae015db60988ce043" ns2:_="" ns3:_="">
    <xsd:import namespace="97f65a19-cec4-467d-b092-d6e2280a5e87"/>
    <xsd:import namespace="f3d1f7d4-0427-43bb-b3f3-94d97052ee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f65a19-cec4-467d-b092-d6e2280a5e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1ac6fce7-2d8d-4c7a-8da6-e9aa374acb7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d1f7d4-0427-43bb-b3f3-94d97052ee2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6e1a504-eaaf-44f9-a280-3af68707682e}" ma:internalName="TaxCatchAll" ma:showField="CatchAllData" ma:web="f3d1f7d4-0427-43bb-b3f3-94d97052ee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6EBC394-468D-41CC-94F2-FF2C2753A9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1AD15C0-3C59-4C73-81B9-C88445B990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f65a19-cec4-467d-b092-d6e2280a5e87"/>
    <ds:schemaRef ds:uri="f3d1f7d4-0427-43bb-b3f3-94d97052ee2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Birmingham Hospice PP</Template>
  <TotalTime>16257</TotalTime>
  <Words>348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Brandon Grotesque Bold</vt:lpstr>
      <vt:lpstr>Calibri</vt:lpstr>
      <vt:lpstr>Roboto Slab</vt:lpstr>
      <vt:lpstr>Birmingham Hospice PP</vt:lpstr>
      <vt:lpstr>PowerPoint Presentation</vt:lpstr>
      <vt:lpstr>Budgeting</vt:lpstr>
      <vt:lpstr>Spending</vt:lpstr>
      <vt:lpstr>Spending</vt:lpstr>
      <vt:lpstr>Fundraising</vt:lpstr>
      <vt:lpstr>How your fundraising helps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Bentley</dc:creator>
  <cp:lastModifiedBy>John Hurley</cp:lastModifiedBy>
  <cp:revision>43</cp:revision>
  <dcterms:created xsi:type="dcterms:W3CDTF">2022-12-23T13:55:07Z</dcterms:created>
  <dcterms:modified xsi:type="dcterms:W3CDTF">2026-06-03T14:04:10Z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0x010100EA5E4898DF9AC440AFD4A31CC7FA5900</vt:lpwstr>
  </property>
</Properties>
</file>