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8"/>
  </p:notesMasterIdLst>
  <p:sldIdLst>
    <p:sldId id="291" r:id="rId4"/>
    <p:sldId id="328" r:id="rId5"/>
    <p:sldId id="338" r:id="rId6"/>
    <p:sldId id="32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93A4"/>
    <a:srgbClr val="95CCAA"/>
    <a:srgbClr val="00355F"/>
    <a:srgbClr val="E60565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B34092-97A5-4E60-8625-03CDA44A3B09}" v="1" dt="2026-06-03T13:52:34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8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Hurley" userId="195c590f-2907-4b6f-90a9-063642b97e92" providerId="ADAL" clId="{E5A4990A-D077-4D16-A4BA-21AB78623E0B}"/>
    <pc:docChg chg="undo custSel addSld delSld modSld sldOrd">
      <pc:chgData name="John Hurley" userId="195c590f-2907-4b6f-90a9-063642b97e92" providerId="ADAL" clId="{E5A4990A-D077-4D16-A4BA-21AB78623E0B}" dt="2026-06-03T13:52:34.125" v="1638"/>
      <pc:docMkLst>
        <pc:docMk/>
      </pc:docMkLst>
      <pc:sldChg chg="add">
        <pc:chgData name="John Hurley" userId="195c590f-2907-4b6f-90a9-063642b97e92" providerId="ADAL" clId="{E5A4990A-D077-4D16-A4BA-21AB78623E0B}" dt="2026-06-03T13:52:34.125" v="1638"/>
        <pc:sldMkLst>
          <pc:docMk/>
          <pc:sldMk cId="3817869905" sldId="327"/>
        </pc:sldMkLst>
      </pc:sldChg>
      <pc:sldChg chg="delSp modSp mod">
        <pc:chgData name="John Hurley" userId="195c590f-2907-4b6f-90a9-063642b97e92" providerId="ADAL" clId="{E5A4990A-D077-4D16-A4BA-21AB78623E0B}" dt="2026-06-03T09:30:23.428" v="1637" actId="1076"/>
        <pc:sldMkLst>
          <pc:docMk/>
          <pc:sldMk cId="938420103" sldId="328"/>
        </pc:sldMkLst>
        <pc:spChg chg="mod">
          <ac:chgData name="John Hurley" userId="195c590f-2907-4b6f-90a9-063642b97e92" providerId="ADAL" clId="{E5A4990A-D077-4D16-A4BA-21AB78623E0B}" dt="2026-05-27T09:33:59.503" v="626" actId="207"/>
          <ac:spMkLst>
            <pc:docMk/>
            <pc:sldMk cId="938420103" sldId="328"/>
            <ac:spMk id="2" creationId="{079FA364-682F-8A21-C93D-38F805E2C5E9}"/>
          </ac:spMkLst>
        </pc:spChg>
        <pc:spChg chg="mod">
          <ac:chgData name="John Hurley" userId="195c590f-2907-4b6f-90a9-063642b97e92" providerId="ADAL" clId="{E5A4990A-D077-4D16-A4BA-21AB78623E0B}" dt="2026-06-03T09:30:23.428" v="1637" actId="1076"/>
          <ac:spMkLst>
            <pc:docMk/>
            <pc:sldMk cId="938420103" sldId="328"/>
            <ac:spMk id="3" creationId="{67F0D822-2274-4755-6018-D923526FA7EE}"/>
          </ac:spMkLst>
        </pc:spChg>
      </pc:sldChg>
      <pc:sldChg chg="addSp delSp modSp add mod ord delAnim modAnim">
        <pc:chgData name="John Hurley" userId="195c590f-2907-4b6f-90a9-063642b97e92" providerId="ADAL" clId="{E5A4990A-D077-4D16-A4BA-21AB78623E0B}" dt="2026-05-27T10:33:44.113" v="1562"/>
        <pc:sldMkLst>
          <pc:docMk/>
          <pc:sldMk cId="2686114392" sldId="338"/>
        </pc:sldMkLst>
        <pc:spChg chg="mod">
          <ac:chgData name="John Hurley" userId="195c590f-2907-4b6f-90a9-063642b97e92" providerId="ADAL" clId="{E5A4990A-D077-4D16-A4BA-21AB78623E0B}" dt="2026-05-27T09:45:05.801" v="665" actId="207"/>
          <ac:spMkLst>
            <pc:docMk/>
            <pc:sldMk cId="2686114392" sldId="338"/>
            <ac:spMk id="2" creationId="{DCC6A86F-3CCD-819F-78F1-6B4C2E7016FF}"/>
          </ac:spMkLst>
        </pc:spChg>
        <pc:spChg chg="add mod">
          <ac:chgData name="John Hurley" userId="195c590f-2907-4b6f-90a9-063642b97e92" providerId="ADAL" clId="{E5A4990A-D077-4D16-A4BA-21AB78623E0B}" dt="2026-05-27T09:50:35.509" v="790" actId="2711"/>
          <ac:spMkLst>
            <pc:docMk/>
            <pc:sldMk cId="2686114392" sldId="338"/>
            <ac:spMk id="14" creationId="{AEBC49E9-ADD2-97F8-8B93-E425DF416671}"/>
          </ac:spMkLst>
        </pc:spChg>
        <pc:spChg chg="add mod">
          <ac:chgData name="John Hurley" userId="195c590f-2907-4b6f-90a9-063642b97e92" providerId="ADAL" clId="{E5A4990A-D077-4D16-A4BA-21AB78623E0B}" dt="2026-05-27T10:08:36.371" v="993" actId="20577"/>
          <ac:spMkLst>
            <pc:docMk/>
            <pc:sldMk cId="2686114392" sldId="338"/>
            <ac:spMk id="15" creationId="{EDC65547-1ECF-AEBE-8AED-20EC831E1141}"/>
          </ac:spMkLst>
        </pc:spChg>
        <pc:spChg chg="add mod">
          <ac:chgData name="John Hurley" userId="195c590f-2907-4b6f-90a9-063642b97e92" providerId="ADAL" clId="{E5A4990A-D077-4D16-A4BA-21AB78623E0B}" dt="2026-05-27T10:17:28.645" v="1148" actId="20577"/>
          <ac:spMkLst>
            <pc:docMk/>
            <pc:sldMk cId="2686114392" sldId="338"/>
            <ac:spMk id="17" creationId="{4BA5FCF6-16F8-616C-34F8-27BE43BA8DB4}"/>
          </ac:spMkLst>
        </pc:spChg>
        <pc:spChg chg="add mod">
          <ac:chgData name="John Hurley" userId="195c590f-2907-4b6f-90a9-063642b97e92" providerId="ADAL" clId="{E5A4990A-D077-4D16-A4BA-21AB78623E0B}" dt="2026-05-27T10:22:27.526" v="1267" actId="20577"/>
          <ac:spMkLst>
            <pc:docMk/>
            <pc:sldMk cId="2686114392" sldId="338"/>
            <ac:spMk id="22" creationId="{CBC93F60-7672-E123-9718-E88AFD0194AB}"/>
          </ac:spMkLst>
        </pc:spChg>
        <pc:spChg chg="add mod">
          <ac:chgData name="John Hurley" userId="195c590f-2907-4b6f-90a9-063642b97e92" providerId="ADAL" clId="{E5A4990A-D077-4D16-A4BA-21AB78623E0B}" dt="2026-05-27T10:26:07.431" v="1414" actId="14100"/>
          <ac:spMkLst>
            <pc:docMk/>
            <pc:sldMk cId="2686114392" sldId="338"/>
            <ac:spMk id="24" creationId="{9159DBE0-F935-674D-01D3-6F3B33F7C88C}"/>
          </ac:spMkLst>
        </pc:spChg>
        <pc:spChg chg="add mod">
          <ac:chgData name="John Hurley" userId="195c590f-2907-4b6f-90a9-063642b97e92" providerId="ADAL" clId="{E5A4990A-D077-4D16-A4BA-21AB78623E0B}" dt="2026-05-27T10:31:05.824" v="1548" actId="20577"/>
          <ac:spMkLst>
            <pc:docMk/>
            <pc:sldMk cId="2686114392" sldId="338"/>
            <ac:spMk id="25" creationId="{30E3ED76-6DA8-6CD4-E2A3-3F4C30B29209}"/>
          </ac:spMkLst>
        </pc:spChg>
        <pc:picChg chg="add mod">
          <ac:chgData name="John Hurley" userId="195c590f-2907-4b6f-90a9-063642b97e92" providerId="ADAL" clId="{E5A4990A-D077-4D16-A4BA-21AB78623E0B}" dt="2026-05-27T10:19:44.136" v="1157" actId="1076"/>
          <ac:picMkLst>
            <pc:docMk/>
            <pc:sldMk cId="2686114392" sldId="338"/>
            <ac:picMk id="10" creationId="{C99CBDB0-2DBF-57B5-EFBB-00A494271C5E}"/>
          </ac:picMkLst>
        </pc:picChg>
        <pc:cxnChg chg="add mod">
          <ac:chgData name="John Hurley" userId="195c590f-2907-4b6f-90a9-063642b97e92" providerId="ADAL" clId="{E5A4990A-D077-4D16-A4BA-21AB78623E0B}" dt="2026-05-27T09:48:41.516" v="679" actId="692"/>
          <ac:cxnSpMkLst>
            <pc:docMk/>
            <pc:sldMk cId="2686114392" sldId="338"/>
            <ac:cxnSpMk id="13" creationId="{017A7E81-59C3-9860-9FCA-A255A6BA57BD}"/>
          </ac:cxnSpMkLst>
        </pc:cxnChg>
        <pc:cxnChg chg="add mod">
          <ac:chgData name="John Hurley" userId="195c590f-2907-4b6f-90a9-063642b97e92" providerId="ADAL" clId="{E5A4990A-D077-4D16-A4BA-21AB78623E0B}" dt="2026-05-27T10:10:50.777" v="1000" actId="14100"/>
          <ac:cxnSpMkLst>
            <pc:docMk/>
            <pc:sldMk cId="2686114392" sldId="338"/>
            <ac:cxnSpMk id="16" creationId="{CBE61FDC-172C-4835-8DE7-8211E3DEF6DD}"/>
          </ac:cxnSpMkLst>
        </pc:cxnChg>
        <pc:cxnChg chg="add mod">
          <ac:chgData name="John Hurley" userId="195c590f-2907-4b6f-90a9-063642b97e92" providerId="ADAL" clId="{E5A4990A-D077-4D16-A4BA-21AB78623E0B}" dt="2026-05-27T10:11:05.105" v="1001" actId="208"/>
          <ac:cxnSpMkLst>
            <pc:docMk/>
            <pc:sldMk cId="2686114392" sldId="338"/>
            <ac:cxnSpMk id="18" creationId="{878970E4-FD94-A9E0-6687-307E6B06B8A5}"/>
          </ac:cxnSpMkLst>
        </pc:cxnChg>
        <pc:cxnChg chg="add mod">
          <ac:chgData name="John Hurley" userId="195c590f-2907-4b6f-90a9-063642b97e92" providerId="ADAL" clId="{E5A4990A-D077-4D16-A4BA-21AB78623E0B}" dt="2026-05-27T10:21:18.128" v="1168" actId="208"/>
          <ac:cxnSpMkLst>
            <pc:docMk/>
            <pc:sldMk cId="2686114392" sldId="338"/>
            <ac:cxnSpMk id="21" creationId="{3CB78A54-5E54-1071-A6D5-AE46FE521CDA}"/>
          </ac:cxnSpMkLst>
        </pc:cxnChg>
        <pc:cxnChg chg="add mod">
          <ac:chgData name="John Hurley" userId="195c590f-2907-4b6f-90a9-063642b97e92" providerId="ADAL" clId="{E5A4990A-D077-4D16-A4BA-21AB78623E0B}" dt="2026-05-27T10:24:03.606" v="1272" actId="208"/>
          <ac:cxnSpMkLst>
            <pc:docMk/>
            <pc:sldMk cId="2686114392" sldId="338"/>
            <ac:cxnSpMk id="23" creationId="{C4698532-4898-8758-58A3-DBEBCAFEE4AC}"/>
          </ac:cxnSpMkLst>
        </pc:cxnChg>
        <pc:cxnChg chg="add mod">
          <ac:chgData name="John Hurley" userId="195c590f-2907-4b6f-90a9-063642b97e92" providerId="ADAL" clId="{E5A4990A-D077-4D16-A4BA-21AB78623E0B}" dt="2026-05-27T10:29:53.652" v="1433" actId="14100"/>
          <ac:cxnSpMkLst>
            <pc:docMk/>
            <pc:sldMk cId="2686114392" sldId="338"/>
            <ac:cxnSpMk id="26" creationId="{3ED9A8D4-4C31-7084-C71F-C6607FD8BECF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A7803-CEE3-487D-A310-D498DEE992FF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F9DDF-FFFB-46DC-AD48-99E5C21DC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5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11A2-6920-E03B-19FD-3DAA9763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74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E87DC-5F65-EE26-72D9-C385F7515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5241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1384EC40-08D6-D5A6-1730-C677FE5AC0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-2424303" y="2079578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7E84-9825-E783-BD4D-8F9AEEF0A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9217A-2553-826E-535C-534C2F9D6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4394560-A665-43C6-86D5-EED6ED3C93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7" b="13358"/>
          <a:stretch/>
        </p:blipFill>
        <p:spPr>
          <a:xfrm>
            <a:off x="9767697" y="2062299"/>
            <a:ext cx="4848606" cy="49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F9E20-63DE-F7B5-5EBD-2887F0F3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86395-2A5B-DCC8-3857-1AF38DEF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23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5A15-E58E-36FE-326F-7D4C79DE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8699-8B37-97B3-6839-C1E0FD4FEF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4C7DB-5988-ACA3-B3AD-43619D752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716973"/>
            <a:ext cx="5181600" cy="38003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6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D1B-1A50-9F7D-8E52-7E8FC1A1B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552" y="1497890"/>
            <a:ext cx="10515600" cy="998910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C5304-25B6-2AEA-CF2F-6B1331CF2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4552" y="2615418"/>
            <a:ext cx="5157787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607E8-66DF-C936-80FE-F69B5030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552" y="3354915"/>
            <a:ext cx="5157787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8F6511-7977-A0FC-5547-ECFD2BBA4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964" y="2615418"/>
            <a:ext cx="5183188" cy="62087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C7738-5058-BE9D-AD29-3FA8C562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964" y="3354915"/>
            <a:ext cx="5183188" cy="305953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7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1ACD-9416-C3CB-182D-3EDD3E2D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426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43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B4EBC-9FB2-8E77-5F68-4EC54F26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91859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CB581-3A8B-3EEC-34D4-E8D70E352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71869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06CF7-4CC0-1997-61F7-5BDFC3C4C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78073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44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00543-E910-1B22-BEA5-0F6C40019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6" y="924304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BD837D-4435-5D20-6CB2-132111EEA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4404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2BF4B-5C80-F6F8-9387-3BB21A739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78644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240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519E99-A0EA-A3C3-52E0-E6F2C091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3178"/>
            <a:ext cx="10515600" cy="1158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1B250-D5D1-D2AE-017F-FB3D4EF99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6848"/>
            <a:ext cx="10515600" cy="3736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0" name="Picture 9" descr="Logo&#10;&#10;Description automatically generated with medium confidence">
            <a:extLst>
              <a:ext uri="{FF2B5EF4-FFF2-40B4-BE49-F238E27FC236}">
                <a16:creationId xmlns:a16="http://schemas.microsoft.com/office/drawing/2014/main" id="{25076A9A-B476-3EA0-30DB-6B58E0DC14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831" y="248231"/>
            <a:ext cx="4855474" cy="115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5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randon Grotesque Bold" panose="020B0803020203060202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Slab" pitchFamily="2" charset="0"/>
          <a:ea typeface="Roboto Slab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AAA283C-E381-B660-DA57-65A508C78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961" y="1367204"/>
            <a:ext cx="9507277" cy="38391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CC2FEB-7ABD-03A2-D8FA-C774E73AA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1615" y="4854134"/>
            <a:ext cx="7059010" cy="17623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A364-682F-8A21-C93D-38F805E2C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631" y="208489"/>
            <a:ext cx="4683369" cy="1158242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rgbClr val="00355F"/>
                </a:solidFill>
              </a:rPr>
              <a:t>Planning your Enterprise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D822-2274-4755-6018-D923526FA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310" y="1947594"/>
            <a:ext cx="10515600" cy="5098157"/>
          </a:xfrm>
        </p:spPr>
        <p:txBody>
          <a:bodyPr/>
          <a:lstStyle/>
          <a:p>
            <a:r>
              <a:rPr lang="en-GB" dirty="0"/>
              <a:t>It is important that your challenge is well planned to ensure your community are getting maximum benefit from the experience and providing the greatest fundraising potential</a:t>
            </a:r>
          </a:p>
          <a:p>
            <a:r>
              <a:rPr lang="en-GB" dirty="0"/>
              <a:t>Firstly, you must decide on what to do, whether it is an event or a sales initiative or anything else that would work for your community</a:t>
            </a:r>
          </a:p>
          <a:p>
            <a:r>
              <a:rPr lang="en-GB" dirty="0"/>
              <a:t>Use the top 10 ideas sheet for inspiration, alongside carrying out your own research</a:t>
            </a:r>
          </a:p>
          <a:p>
            <a:r>
              <a:rPr lang="en-GB" dirty="0"/>
              <a:t>Once the ideas start to flow, complete the planning table on page 6 of your support pack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42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689D4-F0A6-2275-423C-7603E96D8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6A86F-3CCD-819F-78F1-6B4C2E701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749"/>
            <a:ext cx="10515600" cy="1158242"/>
          </a:xfrm>
        </p:spPr>
        <p:txBody>
          <a:bodyPr anchor="ctr">
            <a:normAutofit/>
          </a:bodyPr>
          <a:lstStyle/>
          <a:p>
            <a:r>
              <a:rPr lang="en-GB" b="1" dirty="0">
                <a:solidFill>
                  <a:srgbClr val="00355F"/>
                </a:solidFill>
              </a:rPr>
              <a:t>Planning table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99CBDB0-2DBF-57B5-EFBB-00A494271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51" y="1443991"/>
            <a:ext cx="10515600" cy="493914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17A7E81-59C3-9860-9FCA-A255A6BA57BD}"/>
              </a:ext>
            </a:extLst>
          </p:cNvPr>
          <p:cNvCxnSpPr/>
          <p:nvPr/>
        </p:nvCxnSpPr>
        <p:spPr>
          <a:xfrm flipH="1" flipV="1">
            <a:off x="1381760" y="2590800"/>
            <a:ext cx="487680" cy="838200"/>
          </a:xfrm>
          <a:prstGeom prst="straightConnector1">
            <a:avLst/>
          </a:prstGeom>
          <a:ln w="381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EBC49E9-ADD2-97F8-8B93-E425DF416671}"/>
              </a:ext>
            </a:extLst>
          </p:cNvPr>
          <p:cNvSpPr txBox="1"/>
          <p:nvPr/>
        </p:nvSpPr>
        <p:spPr>
          <a:xfrm>
            <a:off x="1869440" y="3429000"/>
            <a:ext cx="4552381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0C93A4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Getting a range of ideas at this point will be helpful when deciding what will be most effective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C65547-1ECF-AEBE-8AED-20EC831E1141}"/>
              </a:ext>
            </a:extLst>
          </p:cNvPr>
          <p:cNvSpPr txBox="1"/>
          <p:nvPr/>
        </p:nvSpPr>
        <p:spPr>
          <a:xfrm>
            <a:off x="3132529" y="3718560"/>
            <a:ext cx="4552381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E60565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Knowing the strengths of your ideas will be key to deciding on the challenge best suited to you and your community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BE61FDC-172C-4835-8DE7-8211E3DEF6DD}"/>
              </a:ext>
            </a:extLst>
          </p:cNvPr>
          <p:cNvCxnSpPr>
            <a:cxnSpLocks/>
          </p:cNvCxnSpPr>
          <p:nvPr/>
        </p:nvCxnSpPr>
        <p:spPr>
          <a:xfrm flipH="1" flipV="1">
            <a:off x="2941320" y="2800350"/>
            <a:ext cx="191209" cy="918210"/>
          </a:xfrm>
          <a:prstGeom prst="straightConnector1">
            <a:avLst/>
          </a:prstGeom>
          <a:ln w="3810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BA5FCF6-16F8-616C-34F8-27BE43BA8DB4}"/>
              </a:ext>
            </a:extLst>
          </p:cNvPr>
          <p:cNvSpPr txBox="1"/>
          <p:nvPr/>
        </p:nvSpPr>
        <p:spPr>
          <a:xfrm>
            <a:off x="4924924" y="4050685"/>
            <a:ext cx="4552381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00355F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Understanding the weaknesses will ultimately help you to rule out some of your initial ideas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78970E4-FD94-A9E0-6687-307E6B06B8A5}"/>
              </a:ext>
            </a:extLst>
          </p:cNvPr>
          <p:cNvCxnSpPr>
            <a:cxnSpLocks/>
          </p:cNvCxnSpPr>
          <p:nvPr/>
        </p:nvCxnSpPr>
        <p:spPr>
          <a:xfrm flipH="1" flipV="1">
            <a:off x="4770120" y="3009900"/>
            <a:ext cx="154804" cy="1040785"/>
          </a:xfrm>
          <a:prstGeom prst="straightConnector1">
            <a:avLst/>
          </a:prstGeom>
          <a:ln w="38100">
            <a:solidFill>
              <a:srgbClr val="0035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CB78A54-5E54-1071-A6D5-AE46FE521CDA}"/>
              </a:ext>
            </a:extLst>
          </p:cNvPr>
          <p:cNvCxnSpPr>
            <a:cxnSpLocks/>
          </p:cNvCxnSpPr>
          <p:nvPr/>
        </p:nvCxnSpPr>
        <p:spPr>
          <a:xfrm flipH="1" flipV="1">
            <a:off x="6562515" y="2642565"/>
            <a:ext cx="154804" cy="1040785"/>
          </a:xfrm>
          <a:prstGeom prst="straightConnector1">
            <a:avLst/>
          </a:prstGeom>
          <a:ln w="38100">
            <a:solidFill>
              <a:srgbClr val="95CCA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BC93F60-7672-E123-9718-E88AFD0194AB}"/>
              </a:ext>
            </a:extLst>
          </p:cNvPr>
          <p:cNvSpPr txBox="1"/>
          <p:nvPr/>
        </p:nvSpPr>
        <p:spPr>
          <a:xfrm>
            <a:off x="6724374" y="3683350"/>
            <a:ext cx="4552381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95CCAA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This is where you are looking to stand out from the crowd and offer something unique and appealing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4698532-4898-8758-58A3-DBEBCAFEE4AC}"/>
              </a:ext>
            </a:extLst>
          </p:cNvPr>
          <p:cNvCxnSpPr>
            <a:cxnSpLocks/>
          </p:cNvCxnSpPr>
          <p:nvPr/>
        </p:nvCxnSpPr>
        <p:spPr>
          <a:xfrm flipH="1" flipV="1">
            <a:off x="8221271" y="2849880"/>
            <a:ext cx="154804" cy="1040785"/>
          </a:xfrm>
          <a:prstGeom prst="straightConnector1">
            <a:avLst/>
          </a:prstGeom>
          <a:ln w="38100">
            <a:solidFill>
              <a:srgbClr val="0C93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159DBE0-F935-674D-01D3-6F3B33F7C88C}"/>
              </a:ext>
            </a:extLst>
          </p:cNvPr>
          <p:cNvSpPr txBox="1"/>
          <p:nvPr/>
        </p:nvSpPr>
        <p:spPr>
          <a:xfrm>
            <a:off x="7178041" y="3913563"/>
            <a:ext cx="4878008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0C93A4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This might be a logistical factor. E.g. If you are planning to host a disco for 400 people but don’t have a space large enough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E3ED76-6DA8-6CD4-E2A3-3F4C30B29209}"/>
              </a:ext>
            </a:extLst>
          </p:cNvPr>
          <p:cNvSpPr txBox="1"/>
          <p:nvPr/>
        </p:nvSpPr>
        <p:spPr>
          <a:xfrm>
            <a:off x="7590762" y="4521285"/>
            <a:ext cx="4552381" cy="923330"/>
          </a:xfrm>
          <a:prstGeom prst="rect">
            <a:avLst/>
          </a:prstGeom>
          <a:solidFill>
            <a:schemeClr val="bg1"/>
          </a:solidFill>
          <a:ln w="31750">
            <a:solidFill>
              <a:srgbClr val="E60565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Accurate figures here will really help when reaching your final choice of what challenge to take on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ED9A8D4-4C31-7084-C71F-C6607FD8BECF}"/>
              </a:ext>
            </a:extLst>
          </p:cNvPr>
          <p:cNvCxnSpPr>
            <a:cxnSpLocks/>
          </p:cNvCxnSpPr>
          <p:nvPr/>
        </p:nvCxnSpPr>
        <p:spPr>
          <a:xfrm flipH="1" flipV="1">
            <a:off x="9848749" y="3075628"/>
            <a:ext cx="43547" cy="1425346"/>
          </a:xfrm>
          <a:prstGeom prst="straightConnector1">
            <a:avLst/>
          </a:prstGeom>
          <a:ln w="38100">
            <a:solidFill>
              <a:srgbClr val="E6056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11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6D4C98-0EE0-0DB8-3A3D-0F80FFAF9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51" y="1471300"/>
            <a:ext cx="10291176" cy="507385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6DBCCB-6EE3-0CD2-C14A-427FC1BEB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12" y="312841"/>
            <a:ext cx="10515600" cy="998910"/>
          </a:xfrm>
        </p:spPr>
        <p:txBody>
          <a:bodyPr/>
          <a:lstStyle/>
          <a:p>
            <a:r>
              <a:rPr lang="en-GB" b="1" dirty="0">
                <a:solidFill>
                  <a:srgbClr val="0C93A4"/>
                </a:solidFill>
              </a:rPr>
              <a:t>How your fundraising helps</a:t>
            </a:r>
          </a:p>
        </p:txBody>
      </p:sp>
    </p:spTree>
    <p:extLst>
      <p:ext uri="{BB962C8B-B14F-4D97-AF65-F5344CB8AC3E}">
        <p14:creationId xmlns:p14="http://schemas.microsoft.com/office/powerpoint/2010/main" val="3817869905"/>
      </p:ext>
    </p:extLst>
  </p:cSld>
  <p:clrMapOvr>
    <a:masterClrMapping/>
  </p:clrMapOvr>
</p:sld>
</file>

<file path=ppt/theme/theme1.xml><?xml version="1.0" encoding="utf-8"?>
<a:theme xmlns:a="http://schemas.openxmlformats.org/drawingml/2006/main" name="Birmingham Hospice P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rmingham Hospice PP" id="{E4CB7075-A6C3-4997-AE0E-2982842EB1A2}" vid="{C8E77D21-BDD0-4A9E-BD7B-7E4FF269C4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E4898DF9AC440AFD4A31CC7FA5900" ma:contentTypeVersion="14" ma:contentTypeDescription="Create a new document." ma:contentTypeScope="" ma:versionID="4f95d7556576807e951e908d0ec6d94c">
  <xsd:schema xmlns:xsd="http://www.w3.org/2001/XMLSchema" xmlns:xs="http://www.w3.org/2001/XMLSchema" xmlns:p="http://schemas.microsoft.com/office/2006/metadata/properties" xmlns:ns2="97f65a19-cec4-467d-b092-d6e2280a5e87" xmlns:ns3="f3d1f7d4-0427-43bb-b3f3-94d97052ee2b" targetNamespace="http://schemas.microsoft.com/office/2006/metadata/properties" ma:root="true" ma:fieldsID="c6ae0f996ef070fae015db60988ce043" ns2:_="" ns3:_="">
    <xsd:import namespace="97f65a19-cec4-467d-b092-d6e2280a5e87"/>
    <xsd:import namespace="f3d1f7d4-0427-43bb-b3f3-94d97052e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65a19-cec4-467d-b092-d6e2280a5e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ac6fce7-2d8d-4c7a-8da6-e9aa374acb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f7d4-0427-43bb-b3f3-94d97052ee2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6e1a504-eaaf-44f9-a280-3af68707682e}" ma:internalName="TaxCatchAll" ma:showField="CatchAllData" ma:web="f3d1f7d4-0427-43bb-b3f3-94d97052e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AD15C0-3C59-4C73-81B9-C88445B99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65a19-cec4-467d-b092-d6e2280a5e87"/>
    <ds:schemaRef ds:uri="f3d1f7d4-0427-43bb-b3f3-94d97052ee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EBC394-468D-41CC-94F2-FF2C2753A9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Birmingham Hospice PP</Template>
  <TotalTime>16327</TotalTime>
  <Words>215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Brandon Grotesque Bold</vt:lpstr>
      <vt:lpstr>Calibri</vt:lpstr>
      <vt:lpstr>Roboto Slab</vt:lpstr>
      <vt:lpstr>Birmingham Hospice PP</vt:lpstr>
      <vt:lpstr>PowerPoint Presentation</vt:lpstr>
      <vt:lpstr>Planning your Enterprise Challenge</vt:lpstr>
      <vt:lpstr>Planning table</vt:lpstr>
      <vt:lpstr>How your fundraising helps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Bentley</dc:creator>
  <cp:lastModifiedBy>John Hurley</cp:lastModifiedBy>
  <cp:revision>42</cp:revision>
  <dcterms:created xsi:type="dcterms:W3CDTF">2022-12-23T13:55:07Z</dcterms:created>
  <dcterms:modified xsi:type="dcterms:W3CDTF">2026-06-03T13:52:43Z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0x010100EA5E4898DF9AC440AFD4A31CC7FA5900</vt:lpwstr>
  </property>
</Properties>
</file>